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sldIdLst>
    <p:sldId id="257" r:id="rId2"/>
  </p:sldIdLst>
  <p:sldSz cx="7772400" cy="4068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2"/>
    <p:restoredTop sz="94677"/>
  </p:normalViewPr>
  <p:slideViewPr>
    <p:cSldViewPr snapToGrid="0">
      <p:cViewPr varScale="1">
        <p:scale>
          <a:sx n="224" d="100"/>
          <a:sy n="224" d="100"/>
        </p:scale>
        <p:origin x="18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d and blue card with text&#10;&#10;Description automatically generated">
            <a:extLst>
              <a:ext uri="{FF2B5EF4-FFF2-40B4-BE49-F238E27FC236}">
                <a16:creationId xmlns:a16="http://schemas.microsoft.com/office/drawing/2014/main" id="{94613C9A-4DE4-3A21-60D7-2AF591CCB1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297"/>
            <a:ext cx="7772400" cy="4064169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516CC3A-825D-6010-2AC0-3C29B841A4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8948" y="327486"/>
            <a:ext cx="2371725" cy="2360672"/>
          </a:xfrm>
          <a:prstGeom prst="ellipse">
            <a:avLst/>
          </a:prstGeom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3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6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542514" rtl="0" eaLnBrk="1" latinLnBrk="0" hangingPunct="1">
        <a:lnSpc>
          <a:spcPct val="90000"/>
        </a:lnSpc>
        <a:spcBef>
          <a:spcPct val="0"/>
        </a:spcBef>
        <a:buNone/>
        <a:defRPr sz="26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628" indent="-135628" algn="l" defTabSz="542514" rtl="0" eaLnBrk="1" latinLnBrk="0" hangingPunct="1">
        <a:lnSpc>
          <a:spcPct val="90000"/>
        </a:lnSpc>
        <a:spcBef>
          <a:spcPts val="593"/>
        </a:spcBef>
        <a:buFont typeface="Arial" panose="020B0604020202020204" pitchFamily="34" charset="0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1pPr>
      <a:lvl2pPr marL="406885" indent="-135628" algn="l" defTabSz="54251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424" kern="1200">
          <a:solidFill>
            <a:schemeClr val="tx1"/>
          </a:solidFill>
          <a:latin typeface="+mn-lt"/>
          <a:ea typeface="+mn-ea"/>
          <a:cs typeface="+mn-cs"/>
        </a:defRPr>
      </a:lvl2pPr>
      <a:lvl3pPr marL="678142" indent="-135628" algn="l" defTabSz="54251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187" kern="1200">
          <a:solidFill>
            <a:schemeClr val="tx1"/>
          </a:solidFill>
          <a:latin typeface="+mn-lt"/>
          <a:ea typeface="+mn-ea"/>
          <a:cs typeface="+mn-cs"/>
        </a:defRPr>
      </a:lvl3pPr>
      <a:lvl4pPr marL="949399" indent="-135628" algn="l" defTabSz="54251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8" kern="1200">
          <a:solidFill>
            <a:schemeClr val="tx1"/>
          </a:solidFill>
          <a:latin typeface="+mn-lt"/>
          <a:ea typeface="+mn-ea"/>
          <a:cs typeface="+mn-cs"/>
        </a:defRPr>
      </a:lvl4pPr>
      <a:lvl5pPr marL="1220655" indent="-135628" algn="l" defTabSz="54251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8" kern="1200">
          <a:solidFill>
            <a:schemeClr val="tx1"/>
          </a:solidFill>
          <a:latin typeface="+mn-lt"/>
          <a:ea typeface="+mn-ea"/>
          <a:cs typeface="+mn-cs"/>
        </a:defRPr>
      </a:lvl5pPr>
      <a:lvl6pPr marL="1491912" indent="-135628" algn="l" defTabSz="54251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8" kern="1200">
          <a:solidFill>
            <a:schemeClr val="tx1"/>
          </a:solidFill>
          <a:latin typeface="+mn-lt"/>
          <a:ea typeface="+mn-ea"/>
          <a:cs typeface="+mn-cs"/>
        </a:defRPr>
      </a:lvl6pPr>
      <a:lvl7pPr marL="1763169" indent="-135628" algn="l" defTabSz="54251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8" kern="1200">
          <a:solidFill>
            <a:schemeClr val="tx1"/>
          </a:solidFill>
          <a:latin typeface="+mn-lt"/>
          <a:ea typeface="+mn-ea"/>
          <a:cs typeface="+mn-cs"/>
        </a:defRPr>
      </a:lvl7pPr>
      <a:lvl8pPr marL="2034426" indent="-135628" algn="l" defTabSz="54251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8" kern="1200">
          <a:solidFill>
            <a:schemeClr val="tx1"/>
          </a:solidFill>
          <a:latin typeface="+mn-lt"/>
          <a:ea typeface="+mn-ea"/>
          <a:cs typeface="+mn-cs"/>
        </a:defRPr>
      </a:lvl8pPr>
      <a:lvl9pPr marL="2305682" indent="-135628" algn="l" defTabSz="542514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2514" rtl="0" eaLnBrk="1" latinLnBrk="0" hangingPunct="1">
        <a:defRPr sz="1068" kern="1200">
          <a:solidFill>
            <a:schemeClr val="tx1"/>
          </a:solidFill>
          <a:latin typeface="+mn-lt"/>
          <a:ea typeface="+mn-ea"/>
          <a:cs typeface="+mn-cs"/>
        </a:defRPr>
      </a:lvl1pPr>
      <a:lvl2pPr marL="271257" algn="l" defTabSz="542514" rtl="0" eaLnBrk="1" latinLnBrk="0" hangingPunct="1">
        <a:defRPr sz="1068" kern="1200">
          <a:solidFill>
            <a:schemeClr val="tx1"/>
          </a:solidFill>
          <a:latin typeface="+mn-lt"/>
          <a:ea typeface="+mn-ea"/>
          <a:cs typeface="+mn-cs"/>
        </a:defRPr>
      </a:lvl2pPr>
      <a:lvl3pPr marL="542514" algn="l" defTabSz="542514" rtl="0" eaLnBrk="1" latinLnBrk="0" hangingPunct="1">
        <a:defRPr sz="1068" kern="1200">
          <a:solidFill>
            <a:schemeClr val="tx1"/>
          </a:solidFill>
          <a:latin typeface="+mn-lt"/>
          <a:ea typeface="+mn-ea"/>
          <a:cs typeface="+mn-cs"/>
        </a:defRPr>
      </a:lvl3pPr>
      <a:lvl4pPr marL="813770" algn="l" defTabSz="542514" rtl="0" eaLnBrk="1" latinLnBrk="0" hangingPunct="1">
        <a:defRPr sz="1068" kern="1200">
          <a:solidFill>
            <a:schemeClr val="tx1"/>
          </a:solidFill>
          <a:latin typeface="+mn-lt"/>
          <a:ea typeface="+mn-ea"/>
          <a:cs typeface="+mn-cs"/>
        </a:defRPr>
      </a:lvl4pPr>
      <a:lvl5pPr marL="1085027" algn="l" defTabSz="542514" rtl="0" eaLnBrk="1" latinLnBrk="0" hangingPunct="1">
        <a:defRPr sz="1068" kern="1200">
          <a:solidFill>
            <a:schemeClr val="tx1"/>
          </a:solidFill>
          <a:latin typeface="+mn-lt"/>
          <a:ea typeface="+mn-ea"/>
          <a:cs typeface="+mn-cs"/>
        </a:defRPr>
      </a:lvl5pPr>
      <a:lvl6pPr marL="1356284" algn="l" defTabSz="542514" rtl="0" eaLnBrk="1" latinLnBrk="0" hangingPunct="1">
        <a:defRPr sz="1068" kern="1200">
          <a:solidFill>
            <a:schemeClr val="tx1"/>
          </a:solidFill>
          <a:latin typeface="+mn-lt"/>
          <a:ea typeface="+mn-ea"/>
          <a:cs typeface="+mn-cs"/>
        </a:defRPr>
      </a:lvl6pPr>
      <a:lvl7pPr marL="1627541" algn="l" defTabSz="542514" rtl="0" eaLnBrk="1" latinLnBrk="0" hangingPunct="1">
        <a:defRPr sz="1068" kern="1200">
          <a:solidFill>
            <a:schemeClr val="tx1"/>
          </a:solidFill>
          <a:latin typeface="+mn-lt"/>
          <a:ea typeface="+mn-ea"/>
          <a:cs typeface="+mn-cs"/>
        </a:defRPr>
      </a:lvl7pPr>
      <a:lvl8pPr marL="1898797" algn="l" defTabSz="542514" rtl="0" eaLnBrk="1" latinLnBrk="0" hangingPunct="1">
        <a:defRPr sz="1068" kern="1200">
          <a:solidFill>
            <a:schemeClr val="tx1"/>
          </a:solidFill>
          <a:latin typeface="+mn-lt"/>
          <a:ea typeface="+mn-ea"/>
          <a:cs typeface="+mn-cs"/>
        </a:defRPr>
      </a:lvl8pPr>
      <a:lvl9pPr marL="2170054" algn="l" defTabSz="542514" rtl="0" eaLnBrk="1" latinLnBrk="0" hangingPunct="1">
        <a:defRPr sz="10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7ADDD5B-4376-2674-4A01-5071EE04F3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Michelle Cook</dc:creator>
  <cp:lastModifiedBy>Michelle Cook</cp:lastModifiedBy>
  <cp:revision>3</cp:revision>
  <dcterms:created xsi:type="dcterms:W3CDTF">2024-07-26T00:26:11Z</dcterms:created>
  <dcterms:modified xsi:type="dcterms:W3CDTF">2024-07-26T00:33:23Z</dcterms:modified>
</cp:coreProperties>
</file>