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</p:sldMasterIdLst>
  <p:sldIdLst>
    <p:sldId id="257" r:id="rId2"/>
  </p:sldIdLst>
  <p:sldSz cx="7772400" cy="3886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3762"/>
    <p:restoredTop sz="94658"/>
  </p:normalViewPr>
  <p:slideViewPr>
    <p:cSldViewPr snapToGrid="0">
      <p:cViewPr varScale="1">
        <p:scale>
          <a:sx n="218" d="100"/>
          <a:sy n="218" d="100"/>
        </p:scale>
        <p:origin x="19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red and blue card with text&#10;&#10;Description automatically generated">
            <a:extLst>
              <a:ext uri="{FF2B5EF4-FFF2-40B4-BE49-F238E27FC236}">
                <a16:creationId xmlns:a16="http://schemas.microsoft.com/office/drawing/2014/main" id="{29D6720A-EBDF-0FD3-4304-B31C60B520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87" y="0"/>
            <a:ext cx="7764825" cy="3886200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516CC3A-825D-6010-2AC0-3C29B841A4F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8948" y="312792"/>
            <a:ext cx="2371725" cy="2254750"/>
          </a:xfrm>
          <a:prstGeom prst="ellipse">
            <a:avLst/>
          </a:prstGeo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0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4067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518190" rtl="0" eaLnBrk="1" latinLnBrk="0" hangingPunct="1">
        <a:lnSpc>
          <a:spcPct val="90000"/>
        </a:lnSpc>
        <a:spcBef>
          <a:spcPct val="0"/>
        </a:spcBef>
        <a:buNone/>
        <a:defRPr sz="24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9548" indent="-129548" algn="l" defTabSz="5181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388643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2pPr>
      <a:lvl3pPr marL="647738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906833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4pPr>
      <a:lvl5pPr marL="1165929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5pPr>
      <a:lvl6pPr marL="1425024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6pPr>
      <a:lvl7pPr marL="1684119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7pPr>
      <a:lvl8pPr marL="1943214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8pPr>
      <a:lvl9pPr marL="2202310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1pPr>
      <a:lvl2pPr marL="259095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2pPr>
      <a:lvl3pPr marL="518190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3pPr>
      <a:lvl4pPr marL="777286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4pPr>
      <a:lvl5pPr marL="1036381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5pPr>
      <a:lvl6pPr marL="1295476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6pPr>
      <a:lvl7pPr marL="1554571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7pPr>
      <a:lvl8pPr marL="1813667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8pPr>
      <a:lvl9pPr marL="2072762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7ADDD5B-4376-2674-4A01-5071EE04F3D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2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Michelle Cook</dc:creator>
  <cp:lastModifiedBy>Michelle Cook</cp:lastModifiedBy>
  <cp:revision>5</cp:revision>
  <dcterms:created xsi:type="dcterms:W3CDTF">2024-07-26T00:26:11Z</dcterms:created>
  <dcterms:modified xsi:type="dcterms:W3CDTF">2024-07-26T00:37:20Z</dcterms:modified>
</cp:coreProperties>
</file>