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</p:sldIdLst>
  <p:sldSz cx="7772400" cy="4087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2"/>
    <p:restoredTop sz="94635"/>
  </p:normalViewPr>
  <p:slideViewPr>
    <p:cSldViewPr snapToGrid="0">
      <p:cViewPr varScale="1">
        <p:scale>
          <a:sx n="116" d="100"/>
          <a:sy n="116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E12F9D-F21E-A060-342A-A59544268A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114"/>
            <a:ext cx="7772399" cy="4083584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16CC3A-825D-6010-2AC0-3C29B841A4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8948" y="329019"/>
            <a:ext cx="2371725" cy="2371725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1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50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545074" rtl="0" eaLnBrk="1" latinLnBrk="0" hangingPunct="1">
        <a:lnSpc>
          <a:spcPct val="90000"/>
        </a:lnSpc>
        <a:spcBef>
          <a:spcPct val="0"/>
        </a:spcBef>
        <a:buNone/>
        <a:defRPr sz="26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268" indent="-136268" algn="l" defTabSz="545074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1pPr>
      <a:lvl2pPr marL="408805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431" kern="1200">
          <a:solidFill>
            <a:schemeClr val="tx1"/>
          </a:solidFill>
          <a:latin typeface="+mn-lt"/>
          <a:ea typeface="+mn-ea"/>
          <a:cs typeface="+mn-cs"/>
        </a:defRPr>
      </a:lvl2pPr>
      <a:lvl3pPr marL="681342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3pPr>
      <a:lvl4pPr marL="953879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4pPr>
      <a:lvl5pPr marL="1226416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5pPr>
      <a:lvl6pPr marL="1498953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6pPr>
      <a:lvl7pPr marL="1771490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7pPr>
      <a:lvl8pPr marL="2044027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8pPr>
      <a:lvl9pPr marL="2316564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1pPr>
      <a:lvl2pPr marL="272537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2pPr>
      <a:lvl3pPr marL="545074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3pPr>
      <a:lvl4pPr marL="817611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4pPr>
      <a:lvl5pPr marL="1090148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5pPr>
      <a:lvl6pPr marL="1362685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6pPr>
      <a:lvl7pPr marL="1635222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7pPr>
      <a:lvl8pPr marL="1907758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8pPr>
      <a:lvl9pPr marL="2180295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7ADDD5B-4376-2674-4A01-5071EE04F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0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Michelle Cook</dc:creator>
  <cp:lastModifiedBy>Isabella Vecchiarelli</cp:lastModifiedBy>
  <cp:revision>3</cp:revision>
  <dcterms:created xsi:type="dcterms:W3CDTF">2024-07-26T00:26:11Z</dcterms:created>
  <dcterms:modified xsi:type="dcterms:W3CDTF">2024-07-26T15:43:45Z</dcterms:modified>
</cp:coreProperties>
</file>