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0" r:id="rId6"/>
    <p:sldId id="263" r:id="rId7"/>
    <p:sldId id="264" r:id="rId8"/>
    <p:sldId id="261" r:id="rId9"/>
    <p:sldId id="265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ADC7"/>
    <a:srgbClr val="9F2832"/>
    <a:srgbClr val="24376A"/>
    <a:srgbClr val="EF4B39"/>
    <a:srgbClr val="ED1959"/>
    <a:srgbClr val="254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a Vecchiarelli" userId="6b0c6cfd-b55c-4cce-83f9-c208c11e53a8" providerId="ADAL" clId="{7653DCDE-6D42-4C04-9610-DE4680BAEC4E}"/>
    <pc:docChg chg="custSel modSld">
      <pc:chgData name="Isabella Vecchiarelli" userId="6b0c6cfd-b55c-4cce-83f9-c208c11e53a8" providerId="ADAL" clId="{7653DCDE-6D42-4C04-9610-DE4680BAEC4E}" dt="2023-02-07T17:16:35.600" v="0" actId="21"/>
      <pc:docMkLst>
        <pc:docMk/>
      </pc:docMkLst>
      <pc:sldChg chg="delSp mod">
        <pc:chgData name="Isabella Vecchiarelli" userId="6b0c6cfd-b55c-4cce-83f9-c208c11e53a8" providerId="ADAL" clId="{7653DCDE-6D42-4C04-9610-DE4680BAEC4E}" dt="2023-02-07T17:16:35.600" v="0" actId="21"/>
        <pc:sldMkLst>
          <pc:docMk/>
          <pc:sldMk cId="709223662" sldId="261"/>
        </pc:sldMkLst>
        <pc:picChg chg="del">
          <ac:chgData name="Isabella Vecchiarelli" userId="6b0c6cfd-b55c-4cce-83f9-c208c11e53a8" providerId="ADAL" clId="{7653DCDE-6D42-4C04-9610-DE4680BAEC4E}" dt="2023-02-07T17:16:35.600" v="0" actId="21"/>
          <ac:picMkLst>
            <pc:docMk/>
            <pc:sldMk cId="709223662" sldId="261"/>
            <ac:picMk id="5" creationId="{FBDAB972-FBB0-6C9B-A804-476BB61E371F}"/>
          </ac:picMkLst>
        </pc:picChg>
      </pc:sldChg>
    </pc:docChg>
  </pc:docChgLst>
  <pc:docChgLst>
    <pc:chgData name="Meighan Jury" userId="cd7e4921-1d62-430f-a1d0-87f06ef7ac8a" providerId="ADAL" clId="{460EB681-B9BA-4DFF-8746-344F9A496666}"/>
    <pc:docChg chg="undo custSel modSld">
      <pc:chgData name="Meighan Jury" userId="cd7e4921-1d62-430f-a1d0-87f06ef7ac8a" providerId="ADAL" clId="{460EB681-B9BA-4DFF-8746-344F9A496666}" dt="2022-09-19T11:41:09.259" v="168" actId="14100"/>
      <pc:docMkLst>
        <pc:docMk/>
      </pc:docMkLst>
      <pc:sldChg chg="addSp delSp modSp mod setBg addAnim delAnim setClrOvrMap">
        <pc:chgData name="Meighan Jury" userId="cd7e4921-1d62-430f-a1d0-87f06ef7ac8a" providerId="ADAL" clId="{460EB681-B9BA-4DFF-8746-344F9A496666}" dt="2022-09-19T11:37:41.028" v="162" actId="14100"/>
        <pc:sldMkLst>
          <pc:docMk/>
          <pc:sldMk cId="2133761851" sldId="260"/>
        </pc:sldMkLst>
        <pc:spChg chg="add del mod">
          <ac:chgData name="Meighan Jury" userId="cd7e4921-1d62-430f-a1d0-87f06ef7ac8a" providerId="ADAL" clId="{460EB681-B9BA-4DFF-8746-344F9A496666}" dt="2022-09-19T11:36:17.245" v="131" actId="478"/>
          <ac:spMkLst>
            <pc:docMk/>
            <pc:sldMk cId="2133761851" sldId="260"/>
            <ac:spMk id="2" creationId="{9D666117-E6DB-FA44-BB35-65DD145ED006}"/>
          </ac:spMkLst>
        </pc:spChg>
        <pc:spChg chg="del mod">
          <ac:chgData name="Meighan Jury" userId="cd7e4921-1d62-430f-a1d0-87f06ef7ac8a" providerId="ADAL" clId="{460EB681-B9BA-4DFF-8746-344F9A496666}" dt="2022-09-19T11:36:12.552" v="130" actId="478"/>
          <ac:spMkLst>
            <pc:docMk/>
            <pc:sldMk cId="2133761851" sldId="260"/>
            <ac:spMk id="3" creationId="{B78D34B2-A192-5641-A87A-F2400EA6222C}"/>
          </ac:spMkLst>
        </pc:spChg>
        <pc:spChg chg="add del mod">
          <ac:chgData name="Meighan Jury" userId="cd7e4921-1d62-430f-a1d0-87f06ef7ac8a" providerId="ADAL" clId="{460EB681-B9BA-4DFF-8746-344F9A496666}" dt="2022-09-19T11:32:20.664" v="27" actId="478"/>
          <ac:spMkLst>
            <pc:docMk/>
            <pc:sldMk cId="2133761851" sldId="260"/>
            <ac:spMk id="7" creationId="{C6FEF982-76E3-3B9E-9837-75D4E4F9EF52}"/>
          </ac:spMkLst>
        </pc:spChg>
        <pc:spChg chg="add del">
          <ac:chgData name="Meighan Jury" userId="cd7e4921-1d62-430f-a1d0-87f06ef7ac8a" providerId="ADAL" clId="{460EB681-B9BA-4DFF-8746-344F9A496666}" dt="2022-09-19T11:29:24.267" v="8" actId="26606"/>
          <ac:spMkLst>
            <pc:docMk/>
            <pc:sldMk cId="2133761851" sldId="260"/>
            <ac:spMk id="10" creationId="{E49CC64F-7275-4E33-961B-0C5CDC439875}"/>
          </ac:spMkLst>
        </pc:spChg>
        <pc:spChg chg="add del mod">
          <ac:chgData name="Meighan Jury" userId="cd7e4921-1d62-430f-a1d0-87f06ef7ac8a" providerId="ADAL" clId="{460EB681-B9BA-4DFF-8746-344F9A496666}" dt="2022-09-19T11:35:27.334" v="61" actId="478"/>
          <ac:spMkLst>
            <pc:docMk/>
            <pc:sldMk cId="2133761851" sldId="260"/>
            <ac:spMk id="14" creationId="{52DF88EF-7009-5DB6-35DC-7CEF6BECDA5C}"/>
          </ac:spMkLst>
        </pc:spChg>
        <pc:spChg chg="add del">
          <ac:chgData name="Meighan Jury" userId="cd7e4921-1d62-430f-a1d0-87f06ef7ac8a" providerId="ADAL" clId="{460EB681-B9BA-4DFF-8746-344F9A496666}" dt="2022-09-19T11:29:21.631" v="6" actId="26606"/>
          <ac:spMkLst>
            <pc:docMk/>
            <pc:sldMk cId="2133761851" sldId="260"/>
            <ac:spMk id="15" creationId="{E49CC64F-7275-4E33-961B-0C5CDC439875}"/>
          </ac:spMkLst>
        </pc:spChg>
        <pc:spChg chg="add del mod">
          <ac:chgData name="Meighan Jury" userId="cd7e4921-1d62-430f-a1d0-87f06ef7ac8a" providerId="ADAL" clId="{460EB681-B9BA-4DFF-8746-344F9A496666}" dt="2022-09-19T11:36:20.399" v="132" actId="478"/>
          <ac:spMkLst>
            <pc:docMk/>
            <pc:sldMk cId="2133761851" sldId="260"/>
            <ac:spMk id="17" creationId="{FD47C96C-E5D9-BCF5-E446-57BDC85ABA46}"/>
          </ac:spMkLst>
        </pc:spChg>
        <pc:spChg chg="add del mod">
          <ac:chgData name="Meighan Jury" userId="cd7e4921-1d62-430f-a1d0-87f06ef7ac8a" providerId="ADAL" clId="{460EB681-B9BA-4DFF-8746-344F9A496666}" dt="2022-09-19T11:36:22.122" v="133" actId="478"/>
          <ac:spMkLst>
            <pc:docMk/>
            <pc:sldMk cId="2133761851" sldId="260"/>
            <ac:spMk id="19" creationId="{5F42D6B7-EF72-ABCB-B00E-1BB0B9A63AB8}"/>
          </ac:spMkLst>
        </pc:spChg>
        <pc:spChg chg="add mod">
          <ac:chgData name="Meighan Jury" userId="cd7e4921-1d62-430f-a1d0-87f06ef7ac8a" providerId="ADAL" clId="{460EB681-B9BA-4DFF-8746-344F9A496666}" dt="2022-09-19T11:37:41.028" v="162" actId="14100"/>
          <ac:spMkLst>
            <pc:docMk/>
            <pc:sldMk cId="2133761851" sldId="260"/>
            <ac:spMk id="20" creationId="{8F7A801E-652E-D87D-6E0D-BE3CB2B5355C}"/>
          </ac:spMkLst>
        </pc:spChg>
        <pc:picChg chg="add del mod">
          <ac:chgData name="Meighan Jury" userId="cd7e4921-1d62-430f-a1d0-87f06ef7ac8a" providerId="ADAL" clId="{460EB681-B9BA-4DFF-8746-344F9A496666}" dt="2022-09-19T11:32:25.953" v="32" actId="22"/>
          <ac:picMkLst>
            <pc:docMk/>
            <pc:sldMk cId="2133761851" sldId="260"/>
            <ac:picMk id="5" creationId="{C5B873F8-2A9C-8B13-1968-E0839A5F419D}"/>
          </ac:picMkLst>
        </pc:picChg>
        <pc:picChg chg="add mod modCrop">
          <ac:chgData name="Meighan Jury" userId="cd7e4921-1d62-430f-a1d0-87f06ef7ac8a" providerId="ADAL" clId="{460EB681-B9BA-4DFF-8746-344F9A496666}" dt="2022-09-19T11:35:24.823" v="59" actId="1076"/>
          <ac:picMkLst>
            <pc:docMk/>
            <pc:sldMk cId="2133761851" sldId="260"/>
            <ac:picMk id="9" creationId="{2CA2E53A-0CD9-E376-4158-F9B0560AEE6D}"/>
          </ac:picMkLst>
        </pc:picChg>
        <pc:picChg chg="add mod">
          <ac:chgData name="Meighan Jury" userId="cd7e4921-1d62-430f-a1d0-87f06ef7ac8a" providerId="ADAL" clId="{460EB681-B9BA-4DFF-8746-344F9A496666}" dt="2022-09-19T11:35:04.039" v="55" actId="14100"/>
          <ac:picMkLst>
            <pc:docMk/>
            <pc:sldMk cId="2133761851" sldId="260"/>
            <ac:picMk id="12" creationId="{840C4631-AD3A-623E-273B-C29E5F0F0691}"/>
          </ac:picMkLst>
        </pc:picChg>
      </pc:sldChg>
      <pc:sldChg chg="addSp modSp mod">
        <pc:chgData name="Meighan Jury" userId="cd7e4921-1d62-430f-a1d0-87f06ef7ac8a" providerId="ADAL" clId="{460EB681-B9BA-4DFF-8746-344F9A496666}" dt="2022-09-19T11:41:09.259" v="168" actId="14100"/>
        <pc:sldMkLst>
          <pc:docMk/>
          <pc:sldMk cId="709223662" sldId="261"/>
        </pc:sldMkLst>
        <pc:picChg chg="add mod">
          <ac:chgData name="Meighan Jury" userId="cd7e4921-1d62-430f-a1d0-87f06ef7ac8a" providerId="ADAL" clId="{460EB681-B9BA-4DFF-8746-344F9A496666}" dt="2022-09-19T11:41:09.259" v="168" actId="14100"/>
          <ac:picMkLst>
            <pc:docMk/>
            <pc:sldMk cId="709223662" sldId="261"/>
            <ac:picMk id="5" creationId="{FBDAB972-FBB0-6C9B-A804-476BB61E371F}"/>
          </ac:picMkLst>
        </pc:picChg>
      </pc:sldChg>
      <pc:sldChg chg="addSp delSp modSp mod setBg addAnim delAnim setClrOvrMap">
        <pc:chgData name="Meighan Jury" userId="cd7e4921-1d62-430f-a1d0-87f06ef7ac8a" providerId="ADAL" clId="{460EB681-B9BA-4DFF-8746-344F9A496666}" dt="2022-09-19T11:36:00.703" v="129" actId="20577"/>
        <pc:sldMkLst>
          <pc:docMk/>
          <pc:sldMk cId="4055747363" sldId="263"/>
        </pc:sldMkLst>
        <pc:spChg chg="mod">
          <ac:chgData name="Meighan Jury" userId="cd7e4921-1d62-430f-a1d0-87f06ef7ac8a" providerId="ADAL" clId="{460EB681-B9BA-4DFF-8746-344F9A496666}" dt="2022-09-19T11:32:22.673" v="29" actId="26606"/>
          <ac:spMkLst>
            <pc:docMk/>
            <pc:sldMk cId="4055747363" sldId="263"/>
            <ac:spMk id="2" creationId="{9D666117-E6DB-FA44-BB35-65DD145ED006}"/>
          </ac:spMkLst>
        </pc:spChg>
        <pc:spChg chg="mod">
          <ac:chgData name="Meighan Jury" userId="cd7e4921-1d62-430f-a1d0-87f06ef7ac8a" providerId="ADAL" clId="{460EB681-B9BA-4DFF-8746-344F9A496666}" dt="2022-09-19T11:36:00.703" v="129" actId="20577"/>
          <ac:spMkLst>
            <pc:docMk/>
            <pc:sldMk cId="4055747363" sldId="263"/>
            <ac:spMk id="3" creationId="{B78D34B2-A192-5641-A87A-F2400EA6222C}"/>
          </ac:spMkLst>
        </pc:spChg>
        <pc:spChg chg="add del">
          <ac:chgData name="Meighan Jury" userId="cd7e4921-1d62-430f-a1d0-87f06ef7ac8a" providerId="ADAL" clId="{460EB681-B9BA-4DFF-8746-344F9A496666}" dt="2022-09-19T11:32:22.673" v="29" actId="26606"/>
          <ac:spMkLst>
            <pc:docMk/>
            <pc:sldMk cId="4055747363" sldId="263"/>
            <ac:spMk id="10" creationId="{CF62D2A7-8207-488C-9F46-316BA81A16C8}"/>
          </ac:spMkLst>
        </pc:spChg>
        <pc:spChg chg="add del">
          <ac:chgData name="Meighan Jury" userId="cd7e4921-1d62-430f-a1d0-87f06ef7ac8a" providerId="ADAL" clId="{460EB681-B9BA-4DFF-8746-344F9A496666}" dt="2022-09-19T11:30:48.321" v="18" actId="26606"/>
          <ac:spMkLst>
            <pc:docMk/>
            <pc:sldMk cId="4055747363" sldId="263"/>
            <ac:spMk id="15" creationId="{CF62D2A7-8207-488C-9F46-316BA81A16C8}"/>
          </ac:spMkLst>
        </pc:spChg>
        <pc:picChg chg="add del mod">
          <ac:chgData name="Meighan Jury" userId="cd7e4921-1d62-430f-a1d0-87f06ef7ac8a" providerId="ADAL" clId="{460EB681-B9BA-4DFF-8746-344F9A496666}" dt="2022-09-19T11:32:24.903" v="31" actId="22"/>
          <ac:picMkLst>
            <pc:docMk/>
            <pc:sldMk cId="4055747363" sldId="263"/>
            <ac:picMk id="5" creationId="{E6F9BE13-ABE7-BB14-85EC-BCD9E7968DDA}"/>
          </ac:picMkLst>
        </pc:picChg>
      </pc:sldChg>
      <pc:sldChg chg="addSp delSp modSp mod">
        <pc:chgData name="Meighan Jury" userId="cd7e4921-1d62-430f-a1d0-87f06ef7ac8a" providerId="ADAL" clId="{460EB681-B9BA-4DFF-8746-344F9A496666}" dt="2022-09-19T11:32:18.572" v="25" actId="6549"/>
        <pc:sldMkLst>
          <pc:docMk/>
          <pc:sldMk cId="3418023516" sldId="264"/>
        </pc:sldMkLst>
        <pc:spChg chg="add del mod">
          <ac:chgData name="Meighan Jury" userId="cd7e4921-1d62-430f-a1d0-87f06ef7ac8a" providerId="ADAL" clId="{460EB681-B9BA-4DFF-8746-344F9A496666}" dt="2022-09-19T11:32:18.572" v="25" actId="6549"/>
          <ac:spMkLst>
            <pc:docMk/>
            <pc:sldMk cId="3418023516" sldId="264"/>
            <ac:spMk id="2" creationId="{9D666117-E6DB-FA44-BB35-65DD145ED006}"/>
          </ac:spMkLst>
        </pc:spChg>
        <pc:spChg chg="add del mod">
          <ac:chgData name="Meighan Jury" userId="cd7e4921-1d62-430f-a1d0-87f06ef7ac8a" providerId="ADAL" clId="{460EB681-B9BA-4DFF-8746-344F9A496666}" dt="2022-09-19T11:32:17.404" v="24" actId="478"/>
          <ac:spMkLst>
            <pc:docMk/>
            <pc:sldMk cId="3418023516" sldId="264"/>
            <ac:spMk id="5" creationId="{2B73501B-FC44-3940-6530-46E0A1A60BC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87232-7D25-C946-ABA4-5B8C937A1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17F779-FA02-D74E-AB71-B5661B031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C0494-96FF-9D49-A880-A57F2747B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175" y="1224644"/>
            <a:ext cx="6688546" cy="3032396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6517E-0B4E-434A-977F-F7A2C72E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175" y="4257040"/>
            <a:ext cx="6688546" cy="123952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9F2832"/>
                </a:solidFill>
                <a:latin typeface="Helvetica" pitchFamily="2" charset="0"/>
              </a:defRPr>
            </a:lvl1pPr>
            <a:lvl2pPr marL="457200" indent="0">
              <a:buNone/>
              <a:defRPr>
                <a:latin typeface="Helvetica" pitchFamily="2" charset="0"/>
              </a:defRPr>
            </a:lvl2pPr>
            <a:lvl3pPr marL="914400" indent="0">
              <a:buNone/>
              <a:defRPr>
                <a:latin typeface="Helvetica" pitchFamily="2" charset="0"/>
              </a:defRPr>
            </a:lvl3pPr>
            <a:lvl4pPr marL="1371600" indent="0">
              <a:buNone/>
              <a:defRPr>
                <a:latin typeface="Helvetica" pitchFamily="2" charset="0"/>
              </a:defRPr>
            </a:lvl4pPr>
            <a:lvl5pPr marL="1828800" indent="0">
              <a:buNone/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88815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17F779-FA02-D74E-AB71-B5661B031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C0494-96FF-9D49-A880-A57F2747B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175" y="1224644"/>
            <a:ext cx="6688546" cy="3032396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6517E-0B4E-434A-977F-F7A2C72E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175" y="4257040"/>
            <a:ext cx="6688546" cy="123952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9F2832"/>
                </a:solidFill>
                <a:latin typeface="Helvetica" pitchFamily="2" charset="0"/>
              </a:defRPr>
            </a:lvl1pPr>
            <a:lvl2pPr marL="457200" indent="0">
              <a:buNone/>
              <a:defRPr>
                <a:latin typeface="Helvetica" pitchFamily="2" charset="0"/>
              </a:defRPr>
            </a:lvl2pPr>
            <a:lvl3pPr marL="914400" indent="0">
              <a:buNone/>
              <a:defRPr>
                <a:latin typeface="Helvetica" pitchFamily="2" charset="0"/>
              </a:defRPr>
            </a:lvl3pPr>
            <a:lvl4pPr marL="1371600" indent="0">
              <a:buNone/>
              <a:defRPr>
                <a:latin typeface="Helvetica" pitchFamily="2" charset="0"/>
              </a:defRPr>
            </a:lvl4pPr>
            <a:lvl5pPr marL="1828800" indent="0">
              <a:buNone/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83507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17F779-FA02-D74E-AB71-B5661B0310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C0494-96FF-9D49-A880-A57F2747B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4175" y="1224644"/>
            <a:ext cx="6688546" cy="3032396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6517E-0B4E-434A-977F-F7A2C72E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175" y="4257040"/>
            <a:ext cx="6688546" cy="123952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9F2832"/>
                </a:solidFill>
                <a:latin typeface="Helvetica" pitchFamily="2" charset="0"/>
              </a:defRPr>
            </a:lvl1pPr>
            <a:lvl2pPr marL="457200" indent="0">
              <a:buNone/>
              <a:defRPr>
                <a:latin typeface="Helvetica" pitchFamily="2" charset="0"/>
              </a:defRPr>
            </a:lvl2pPr>
            <a:lvl3pPr marL="914400" indent="0">
              <a:buNone/>
              <a:defRPr>
                <a:latin typeface="Helvetica" pitchFamily="2" charset="0"/>
              </a:defRPr>
            </a:lvl3pPr>
            <a:lvl4pPr marL="1371600" indent="0">
              <a:buNone/>
              <a:defRPr>
                <a:latin typeface="Helvetica" pitchFamily="2" charset="0"/>
              </a:defRPr>
            </a:lvl4pPr>
            <a:lvl5pPr marL="1828800" indent="0">
              <a:buNone/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9111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537DB0-9155-8C46-B966-27EED03B5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A577F-AF46-AC41-98EF-027EF391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91" y="408215"/>
            <a:ext cx="10881089" cy="1224642"/>
          </a:xfrm>
        </p:spPr>
        <p:txBody>
          <a:bodyPr lIns="0" tIns="0" rIns="0" bIns="0" anchor="ctr">
            <a:normAutofit/>
          </a:bodyPr>
          <a:lstStyle>
            <a:lvl1pPr>
              <a:defRPr sz="3200" b="1">
                <a:solidFill>
                  <a:srgbClr val="9F2832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DB1F2-55A1-D14E-9D21-55A5A74D7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792" y="1632857"/>
            <a:ext cx="10881088" cy="385354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37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6E8A6F-2EB4-614A-81B8-DB68B70AB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E063841-BE07-B945-8ADB-E322DDBF916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743700" y="1632857"/>
            <a:ext cx="4958443" cy="36684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513DE2-DFA7-9942-8578-2D82ACEB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34" y="408215"/>
            <a:ext cx="10443936" cy="1224642"/>
          </a:xfrm>
        </p:spPr>
        <p:txBody>
          <a:bodyPr lIns="0" tIns="0" rIns="0" bIns="0" anchor="ctr">
            <a:normAutofit/>
          </a:bodyPr>
          <a:lstStyle>
            <a:lvl1pPr>
              <a:defRPr sz="3200" b="1">
                <a:solidFill>
                  <a:srgbClr val="9F2832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8785FED-C306-B443-B7FF-74EBDAEC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334" y="1632857"/>
            <a:ext cx="5869668" cy="441982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89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537DB0-9155-8C46-B966-27EED03B5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4A577F-AF46-AC41-98EF-027EF391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91" y="408215"/>
            <a:ext cx="10881089" cy="1224642"/>
          </a:xfrm>
        </p:spPr>
        <p:txBody>
          <a:bodyPr lIns="0" tIns="0" rIns="0" bIns="0" anchor="ctr">
            <a:normAutofit/>
          </a:bodyPr>
          <a:lstStyle>
            <a:lvl1pPr>
              <a:defRPr sz="3200" b="1">
                <a:solidFill>
                  <a:srgbClr val="60ADC7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DB1F2-55A1-D14E-9D21-55A5A74D7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792" y="1632857"/>
            <a:ext cx="10881088" cy="385354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50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6E8A6F-2EB4-614A-81B8-DB68B70AB4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E063841-BE07-B945-8ADB-E322DDBF916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743700" y="1632857"/>
            <a:ext cx="4958443" cy="36684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513DE2-DFA7-9942-8578-2D82ACEB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34" y="408215"/>
            <a:ext cx="10443936" cy="1224642"/>
          </a:xfrm>
        </p:spPr>
        <p:txBody>
          <a:bodyPr lIns="0" tIns="0" rIns="0" bIns="0" anchor="ctr">
            <a:normAutofit/>
          </a:bodyPr>
          <a:lstStyle>
            <a:lvl1pPr>
              <a:defRPr sz="3200" b="1">
                <a:solidFill>
                  <a:srgbClr val="60ADC7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8785FED-C306-B443-B7FF-74EBDAEC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334" y="1632857"/>
            <a:ext cx="5869668" cy="441982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50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78EB55-CD66-A443-B979-23D45A94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78AAE-203C-C544-B78F-97BC0309E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886E2-3C4A-F24A-A81F-CBE53F0E7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F7585-B1FF-9A48-9E9C-3F968E00B87E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ADC2-9918-574B-BD96-8C23EE899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A0FCD-2E75-2B42-AF28-F8C1E2594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6BD2D-D8F1-DF4D-A661-7E740CB5A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51" r:id="rId5"/>
    <p:sldLayoutId id="2147483661" r:id="rId6"/>
    <p:sldLayoutId id="2147483664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21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A2E53A-0CD9-E376-4158-F9B0560AE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9"/>
          <a:stretch/>
        </p:blipFill>
        <p:spPr>
          <a:xfrm>
            <a:off x="1737062" y="1361439"/>
            <a:ext cx="2045681" cy="2067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0C4631-AD3A-623E-273B-C29E5F0F0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519" y="1361440"/>
            <a:ext cx="2056562" cy="2067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F7A801E-652E-D87D-6E0D-BE3CB2B53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628" y="3877912"/>
            <a:ext cx="6965004" cy="1618648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GHS Paris 2023 Co-Chairs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Prof. Jean-Michel Pawlotsky &amp; 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Prof Fabian </a:t>
            </a:r>
            <a:r>
              <a:rPr lang="en-US" sz="2800" err="1">
                <a:solidFill>
                  <a:schemeClr val="bg1"/>
                </a:solidFill>
              </a:rPr>
              <a:t>Zoulim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761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6117-E6DB-FA44-BB35-65DD145E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34B2-A192-5641-A87A-F2400EA6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Co-Chairs</a:t>
            </a:r>
          </a:p>
          <a:p>
            <a:r>
              <a:rPr lang="en-US"/>
              <a:t>Prof. Jean-Michel Pawlotsky &amp; Prof Fabian </a:t>
            </a:r>
            <a:r>
              <a:rPr lang="en-US" err="1"/>
              <a:t>Zoulim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6117-E6DB-FA44-BB35-65DD145E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34B2-A192-5641-A87A-F2400EA62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Presenter Name Here</a:t>
            </a:r>
          </a:p>
        </p:txBody>
      </p:sp>
    </p:spTree>
    <p:extLst>
      <p:ext uri="{BB962C8B-B14F-4D97-AF65-F5344CB8AC3E}">
        <p14:creationId xmlns:p14="http://schemas.microsoft.com/office/powerpoint/2010/main" val="341802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0E75-371D-C841-8A46-E2BA6A54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9B600-9287-2444-A9C6-9B4AB235A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09223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E0E75-371D-C841-8A46-E2BA6A54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9B600-9287-2444-A9C6-9B4AB235A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1035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8CE16F2-2B60-624B-A3B9-82125DBDE5A3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562E97-1AB0-4E48-91EB-C2DFAC24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6D4FA-7702-6349-A10E-8B4153A93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6970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D6811D-4147-2A80-5321-F147F3925FA1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562E97-1AB0-4E48-91EB-C2DFAC24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6D4FA-7702-6349-A10E-8B4153A93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448498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C8BF98B9476446B219ABC2CB985111" ma:contentTypeVersion="15" ma:contentTypeDescription="Create a new document." ma:contentTypeScope="" ma:versionID="3ebeea32cfb9f8310603540cd1c65066">
  <xsd:schema xmlns:xsd="http://www.w3.org/2001/XMLSchema" xmlns:xs="http://www.w3.org/2001/XMLSchema" xmlns:p="http://schemas.microsoft.com/office/2006/metadata/properties" xmlns:ns2="70dab84d-71a3-4dd0-84be-b2978ea8af1a" xmlns:ns3="bb6edfab-830c-4769-ba7a-62a8329fb4f0" targetNamespace="http://schemas.microsoft.com/office/2006/metadata/properties" ma:root="true" ma:fieldsID="9064e675d4d6bd28cfe18663784e976a" ns2:_="" ns3:_="">
    <xsd:import namespace="70dab84d-71a3-4dd0-84be-b2978ea8af1a"/>
    <xsd:import namespace="bb6edfab-830c-4769-ba7a-62a8329fb4f0"/>
    <xsd:element name="properties">
      <xsd:complexType>
        <xsd:sequence>
          <xsd:element name="documentManagement">
            <xsd:complexType>
              <xsd:all>
                <xsd:element ref="ns2:MediaServiceAutoTags" minOccurs="0"/>
                <xsd:element ref="ns2:MediaServiceOCR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dab84d-71a3-4dd0-84be-b2978ea8af1a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Tags" ma:internalName="MediaServiceAutoTags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06aaa40-c663-4506-a8f2-94edda6b6d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edfab-830c-4769-ba7a-62a8329fb4f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0196c4b-831c-4928-abce-fe2308ab7554}" ma:internalName="TaxCatchAll" ma:showField="CatchAllData" ma:web="bb6edfab-830c-4769-ba7a-62a8329fb4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dab84d-71a3-4dd0-84be-b2978ea8af1a">
      <Terms xmlns="http://schemas.microsoft.com/office/infopath/2007/PartnerControls"/>
    </lcf76f155ced4ddcb4097134ff3c332f>
    <TaxCatchAll xmlns="bb6edfab-830c-4769-ba7a-62a8329fb4f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29AD26-2693-40E9-A8A5-12737D63D2AE}">
  <ds:schemaRefs>
    <ds:schemaRef ds:uri="70dab84d-71a3-4dd0-84be-b2978ea8af1a"/>
    <ds:schemaRef ds:uri="bb6edfab-830c-4769-ba7a-62a8329fb4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AC28B09-69AD-49CE-BDB8-A15FED9CF326}">
  <ds:schemaRefs>
    <ds:schemaRef ds:uri="70dab84d-71a3-4dd0-84be-b2978ea8af1a"/>
    <ds:schemaRef ds:uri="bb6edfab-830c-4769-ba7a-62a8329fb4f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E5C2A6E-84DB-4FBD-9C58-6A075F2D09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Microsoft Office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Presentation Title Goes Here</vt:lpstr>
      <vt:lpstr>Presentation Title Goes Here</vt:lpstr>
      <vt:lpstr>Title Here</vt:lpstr>
      <vt:lpstr>Title Here</vt:lpstr>
      <vt:lpstr>Title Here</vt:lpstr>
      <vt:lpstr>Title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Melodie Wakefield</dc:creator>
  <cp:lastModifiedBy>Isabella Vecchiarelli</cp:lastModifiedBy>
  <cp:revision>1</cp:revision>
  <dcterms:created xsi:type="dcterms:W3CDTF">2021-12-01T15:54:29Z</dcterms:created>
  <dcterms:modified xsi:type="dcterms:W3CDTF">2023-02-07T17:16:44Z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0x01010094C8BF98B9476446B219ABC2CB985111</vt:lpwstr>
  </property>
  <property fmtid="{D5CDD505-2E9C-101B-9397-08002B2CF9AE}" pid="3" name="MediaServiceImageTags">
    <vt:lpwstr/>
  </property>
  <property fmtid="{D5CDD505-2E9C-101B-9397-08002B2CF9AE}" pid="4" name="MSIP_Label_7cbf2ee6-7391-4c03-b07a-3137c8a2243c_Enabled">
    <vt:lpwstr>true</vt:lpwstr>
  </property>
  <property fmtid="{D5CDD505-2E9C-101B-9397-08002B2CF9AE}" pid="5" name="MSIP_Label_7cbf2ee6-7391-4c03-b07a-3137c8a2243c_SetDate">
    <vt:lpwstr>2022-09-19T11:28:01Z</vt:lpwstr>
  </property>
  <property fmtid="{D5CDD505-2E9C-101B-9397-08002B2CF9AE}" pid="6" name="MSIP_Label_7cbf2ee6-7391-4c03-b07a-3137c8a2243c_Method">
    <vt:lpwstr>Standard</vt:lpwstr>
  </property>
  <property fmtid="{D5CDD505-2E9C-101B-9397-08002B2CF9AE}" pid="7" name="MSIP_Label_7cbf2ee6-7391-4c03-b07a-3137c8a2243c_Name">
    <vt:lpwstr>Internal</vt:lpwstr>
  </property>
  <property fmtid="{D5CDD505-2E9C-101B-9397-08002B2CF9AE}" pid="8" name="MSIP_Label_7cbf2ee6-7391-4c03-b07a-3137c8a2243c_SiteId">
    <vt:lpwstr>ac144e41-8001-48f0-9e1c-170716ed06b6</vt:lpwstr>
  </property>
  <property fmtid="{D5CDD505-2E9C-101B-9397-08002B2CF9AE}" pid="9" name="MSIP_Label_7cbf2ee6-7391-4c03-b07a-3137c8a2243c_ActionId">
    <vt:lpwstr>800f2e30-041b-4082-b769-d0300284e927</vt:lpwstr>
  </property>
  <property fmtid="{D5CDD505-2E9C-101B-9397-08002B2CF9AE}" pid="10" name="MSIP_Label_7cbf2ee6-7391-4c03-b07a-3137c8a2243c_ContentBits">
    <vt:lpwstr>1</vt:lpwstr>
  </property>
</Properties>
</file>