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3" r:id="rId4"/>
    <p:sldId id="264" r:id="rId5"/>
    <p:sldId id="261" r:id="rId6"/>
    <p:sldId id="265" r:id="rId7"/>
    <p:sldId id="262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DC7"/>
    <a:srgbClr val="9F2832"/>
    <a:srgbClr val="24376A"/>
    <a:srgbClr val="EF4B39"/>
    <a:srgbClr val="ED1959"/>
    <a:srgbClr val="254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/>
    <p:restoredTop sz="94830"/>
  </p:normalViewPr>
  <p:slideViewPr>
    <p:cSldViewPr snapToGrid="0" snapToObjects="1" showGuides="1">
      <p:cViewPr varScale="1">
        <p:scale>
          <a:sx n="121" d="100"/>
          <a:sy n="121" d="100"/>
        </p:scale>
        <p:origin x="7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87232-7D25-C946-ABA4-5B8C937A1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17F779-FA02-D74E-AB71-B5661B031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C0494-96FF-9D49-A880-A57F2747B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175" y="1224644"/>
            <a:ext cx="6688546" cy="3032396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6517E-0B4E-434A-977F-F7A2C72E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175" y="4257040"/>
            <a:ext cx="6688546" cy="123952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9F2832"/>
                </a:solidFill>
                <a:latin typeface="Helvetica" pitchFamily="2" charset="0"/>
              </a:defRPr>
            </a:lvl1pPr>
            <a:lvl2pPr marL="457200" indent="0">
              <a:buNone/>
              <a:defRPr>
                <a:latin typeface="Helvetica" pitchFamily="2" charset="0"/>
              </a:defRPr>
            </a:lvl2pPr>
            <a:lvl3pPr marL="914400" indent="0">
              <a:buNone/>
              <a:defRPr>
                <a:latin typeface="Helvetica" pitchFamily="2" charset="0"/>
              </a:defRPr>
            </a:lvl3pPr>
            <a:lvl4pPr marL="1371600" indent="0">
              <a:buNone/>
              <a:defRPr>
                <a:latin typeface="Helvetica" pitchFamily="2" charset="0"/>
              </a:defRPr>
            </a:lvl4pPr>
            <a:lvl5pPr marL="1828800" indent="0">
              <a:buNone/>
              <a:defRPr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88815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17F779-FA02-D74E-AB71-B5661B031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C0494-96FF-9D49-A880-A57F2747B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175" y="1224644"/>
            <a:ext cx="6688546" cy="3032396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6517E-0B4E-434A-977F-F7A2C72E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175" y="4257040"/>
            <a:ext cx="6688546" cy="123952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9F2832"/>
                </a:solidFill>
                <a:latin typeface="Helvetica" pitchFamily="2" charset="0"/>
              </a:defRPr>
            </a:lvl1pPr>
            <a:lvl2pPr marL="457200" indent="0">
              <a:buNone/>
              <a:defRPr>
                <a:latin typeface="Helvetica" pitchFamily="2" charset="0"/>
              </a:defRPr>
            </a:lvl2pPr>
            <a:lvl3pPr marL="914400" indent="0">
              <a:buNone/>
              <a:defRPr>
                <a:latin typeface="Helvetica" pitchFamily="2" charset="0"/>
              </a:defRPr>
            </a:lvl3pPr>
            <a:lvl4pPr marL="1371600" indent="0">
              <a:buNone/>
              <a:defRPr>
                <a:latin typeface="Helvetica" pitchFamily="2" charset="0"/>
              </a:defRPr>
            </a:lvl4pPr>
            <a:lvl5pPr marL="1828800" indent="0">
              <a:buNone/>
              <a:defRPr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83507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17F779-FA02-D74E-AB71-B5661B031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C0494-96FF-9D49-A880-A57F2747B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175" y="1224644"/>
            <a:ext cx="6688546" cy="3032396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6517E-0B4E-434A-977F-F7A2C72E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175" y="4257040"/>
            <a:ext cx="6688546" cy="123952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9F2832"/>
                </a:solidFill>
                <a:latin typeface="Helvetica" pitchFamily="2" charset="0"/>
              </a:defRPr>
            </a:lvl1pPr>
            <a:lvl2pPr marL="457200" indent="0">
              <a:buNone/>
              <a:defRPr>
                <a:latin typeface="Helvetica" pitchFamily="2" charset="0"/>
              </a:defRPr>
            </a:lvl2pPr>
            <a:lvl3pPr marL="914400" indent="0">
              <a:buNone/>
              <a:defRPr>
                <a:latin typeface="Helvetica" pitchFamily="2" charset="0"/>
              </a:defRPr>
            </a:lvl3pPr>
            <a:lvl4pPr marL="1371600" indent="0">
              <a:buNone/>
              <a:defRPr>
                <a:latin typeface="Helvetica" pitchFamily="2" charset="0"/>
              </a:defRPr>
            </a:lvl4pPr>
            <a:lvl5pPr marL="1828800" indent="0">
              <a:buNone/>
              <a:defRPr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9111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537DB0-9155-8C46-B966-27EED03B5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4A577F-AF46-AC41-98EF-027EF391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91" y="408215"/>
            <a:ext cx="10881089" cy="1224642"/>
          </a:xfrm>
        </p:spPr>
        <p:txBody>
          <a:bodyPr lIns="0" tIns="0" rIns="0" bIns="0" anchor="ctr">
            <a:normAutofit/>
          </a:bodyPr>
          <a:lstStyle>
            <a:lvl1pPr>
              <a:defRPr sz="3200" b="1">
                <a:solidFill>
                  <a:srgbClr val="9F283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DB1F2-55A1-D14E-9D21-55A5A74D7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792" y="1632857"/>
            <a:ext cx="10881088" cy="385354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37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6E8A6F-2EB4-614A-81B8-DB68B70AB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E063841-BE07-B945-8ADB-E322DDBF916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743700" y="1632857"/>
            <a:ext cx="4958443" cy="36684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513DE2-DFA7-9942-8578-2D82ACEB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34" y="408215"/>
            <a:ext cx="10443936" cy="1224642"/>
          </a:xfrm>
        </p:spPr>
        <p:txBody>
          <a:bodyPr lIns="0" tIns="0" rIns="0" bIns="0" anchor="ctr">
            <a:normAutofit/>
          </a:bodyPr>
          <a:lstStyle>
            <a:lvl1pPr>
              <a:defRPr sz="3200" b="1">
                <a:solidFill>
                  <a:srgbClr val="9F283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8785FED-C306-B443-B7FF-74EBDAEC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334" y="1632857"/>
            <a:ext cx="5869668" cy="441982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89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537DB0-9155-8C46-B966-27EED03B5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4A577F-AF46-AC41-98EF-027EF391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91" y="408215"/>
            <a:ext cx="10881089" cy="1224642"/>
          </a:xfrm>
        </p:spPr>
        <p:txBody>
          <a:bodyPr lIns="0" tIns="0" rIns="0" bIns="0" anchor="ctr">
            <a:normAutofit/>
          </a:bodyPr>
          <a:lstStyle>
            <a:lvl1pPr>
              <a:defRPr sz="3200" b="1">
                <a:solidFill>
                  <a:srgbClr val="60ADC7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DB1F2-55A1-D14E-9D21-55A5A74D7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792" y="1632857"/>
            <a:ext cx="10881088" cy="385354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50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6E8A6F-2EB4-614A-81B8-DB68B70AB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E063841-BE07-B945-8ADB-E322DDBF916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743700" y="1632857"/>
            <a:ext cx="4958443" cy="36684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513DE2-DFA7-9942-8578-2D82ACEB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34" y="408215"/>
            <a:ext cx="10443936" cy="1224642"/>
          </a:xfrm>
        </p:spPr>
        <p:txBody>
          <a:bodyPr lIns="0" tIns="0" rIns="0" bIns="0" anchor="ctr">
            <a:normAutofit/>
          </a:bodyPr>
          <a:lstStyle>
            <a:lvl1pPr>
              <a:defRPr sz="3200" b="1">
                <a:solidFill>
                  <a:srgbClr val="60ADC7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8785FED-C306-B443-B7FF-74EBDAEC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334" y="1632857"/>
            <a:ext cx="5869668" cy="441982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50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78EB55-CD66-A443-B979-23D45A94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78AAE-203C-C544-B78F-97BC0309E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886E2-3C4A-F24A-A81F-CBE53F0E7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F7585-B1FF-9A48-9E9C-3F968E00B87E}" type="datetimeFigureOut">
              <a:rPr lang="en-US" smtClean="0"/>
              <a:t>4/2/24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ADC2-9918-574B-BD96-8C23EE899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A0FCD-2E75-2B42-AF28-F8C1E2594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6BD2D-D8F1-DF4D-A661-7E740CB5A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51" r:id="rId5"/>
    <p:sldLayoutId id="2147483661" r:id="rId6"/>
    <p:sldLayoutId id="2147483664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21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6117-E6DB-FA44-BB35-65DD145E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34B2-A192-5641-A87A-F2400EA6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Presenter Name Here</a:t>
            </a:r>
          </a:p>
        </p:txBody>
      </p:sp>
    </p:spTree>
    <p:extLst>
      <p:ext uri="{BB962C8B-B14F-4D97-AF65-F5344CB8AC3E}">
        <p14:creationId xmlns:p14="http://schemas.microsoft.com/office/powerpoint/2010/main" val="2133761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6117-E6DB-FA44-BB35-65DD145E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34B2-A192-5641-A87A-F2400EA6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Presenter Name Here</a:t>
            </a:r>
          </a:p>
        </p:txBody>
      </p:sp>
    </p:spTree>
    <p:extLst>
      <p:ext uri="{BB962C8B-B14F-4D97-AF65-F5344CB8AC3E}">
        <p14:creationId xmlns:p14="http://schemas.microsoft.com/office/powerpoint/2010/main" val="405574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6117-E6DB-FA44-BB35-65DD145E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34B2-A192-5641-A87A-F2400EA6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Presenter Name Here</a:t>
            </a:r>
          </a:p>
        </p:txBody>
      </p:sp>
    </p:spTree>
    <p:extLst>
      <p:ext uri="{BB962C8B-B14F-4D97-AF65-F5344CB8AC3E}">
        <p14:creationId xmlns:p14="http://schemas.microsoft.com/office/powerpoint/2010/main" val="341802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E0E75-371D-C841-8A46-E2BA6A54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9B600-9287-2444-A9C6-9B4AB235A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09223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E0E75-371D-C841-8A46-E2BA6A54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9B600-9287-2444-A9C6-9B4AB235A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1035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8CE16F2-2B60-624B-A3B9-82125DBDE5A3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562E97-1AB0-4E48-91EB-C2DFAC24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A6D4FA-7702-6349-A10E-8B4153A93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6970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D6811D-4147-2A80-5321-F147F3925FA1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562E97-1AB0-4E48-91EB-C2DFAC24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A6D4FA-7702-6349-A10E-8B4153A93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48498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41</Words>
  <Application>Microsoft Macintosh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Office Theme</vt:lpstr>
      <vt:lpstr>PowerPoint Presentation</vt:lpstr>
      <vt:lpstr>Presentation Title Goes Here</vt:lpstr>
      <vt:lpstr>Presentation Title Goes Here</vt:lpstr>
      <vt:lpstr>Presentation Title Goes Here</vt:lpstr>
      <vt:lpstr>Title Here</vt:lpstr>
      <vt:lpstr>Title Here</vt:lpstr>
      <vt:lpstr>Title Here</vt:lpstr>
      <vt:lpstr>Title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Melodie Wakefield</dc:creator>
  <cp:lastModifiedBy>Michelle Cook</cp:lastModifiedBy>
  <cp:revision>10</cp:revision>
  <dcterms:created xsi:type="dcterms:W3CDTF">2021-12-01T15:54:29Z</dcterms:created>
  <dcterms:modified xsi:type="dcterms:W3CDTF">2024-04-02T00:35:41Z</dcterms:modified>
</cp:coreProperties>
</file>