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4"/>
  </p:sldMasterIdLst>
  <p:notesMasterIdLst>
    <p:notesMasterId r:id="rId6"/>
  </p:notesMasterIdLst>
  <p:sldIdLst>
    <p:sldId id="257" r:id="rId5"/>
  </p:sldIdLst>
  <p:sldSz cx="9144000" cy="5143500" type="screen16x9"/>
  <p:notesSz cx="6858000" cy="9144000"/>
  <p:embeddedFontLst>
    <p:embeddedFont>
      <p:font typeface="Jost" pitchFamily="2" charset="0"/>
      <p:regular r:id="rId7"/>
    </p:embeddedFont>
    <p:embeddedFont>
      <p:font typeface="Montserrat" panose="00000500000000000000" pitchFamily="2" charset="0"/>
      <p:regular r:id="rId8"/>
      <p:bold r:id="rId9"/>
      <p:italic r:id="rId10"/>
      <p:boldItalic r:id="rId11"/>
    </p:embeddedFont>
    <p:embeddedFont>
      <p:font typeface="Montserrat Medium" panose="00000600000000000000" pitchFamily="2" charset="0"/>
      <p:regular r:id="rId12"/>
      <p: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492"/>
    <a:srgbClr val="61AAC6"/>
    <a:srgbClr val="FFFFFF"/>
    <a:srgbClr val="9C1421"/>
    <a:srgbClr val="6D6D6F"/>
    <a:srgbClr val="232020"/>
    <a:srgbClr val="9D1521"/>
    <a:srgbClr val="231F20"/>
    <a:srgbClr val="CF8C7B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D526AA-1BFA-422C-B6CB-A31BCA52BF78}" v="1" dt="2024-11-14T20:29:36.834"/>
    <p1510:client id="{7B99B440-8B56-40DA-B5D2-F598F44BB24B}" v="18" dt="2024-11-14T20:20:41.989"/>
    <p1510:client id="{BCE5DF35-6F1C-4AA4-9A1E-7A1B081CDA3E}" v="3" dt="2024-11-14T18:25:32.1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4"/>
    <p:restoredTop sz="94490"/>
  </p:normalViewPr>
  <p:slideViewPr>
    <p:cSldViewPr snapToGrid="0" snapToObjects="1">
      <p:cViewPr varScale="1">
        <p:scale>
          <a:sx n="119" d="100"/>
          <a:sy n="119" d="100"/>
        </p:scale>
        <p:origin x="730" y="91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julika Robertson" userId="044229b2-88a0-40d5-b1bd-76e6c201423b" providerId="ADAL" clId="{7B99B440-8B56-40DA-B5D2-F598F44BB24B}"/>
    <pc:docChg chg="undo custSel addSld delSld modSld">
      <pc:chgData name="Manjulika Robertson" userId="044229b2-88a0-40d5-b1bd-76e6c201423b" providerId="ADAL" clId="{7B99B440-8B56-40DA-B5D2-F598F44BB24B}" dt="2024-11-14T20:22:35.673" v="128" actId="47"/>
      <pc:docMkLst>
        <pc:docMk/>
      </pc:docMkLst>
      <pc:sldChg chg="addSp delSp modSp mod">
        <pc:chgData name="Manjulika Robertson" userId="044229b2-88a0-40d5-b1bd-76e6c201423b" providerId="ADAL" clId="{7B99B440-8B56-40DA-B5D2-F598F44BB24B}" dt="2024-11-14T20:22:18.484" v="126" actId="1076"/>
        <pc:sldMkLst>
          <pc:docMk/>
          <pc:sldMk cId="560416390" sldId="256"/>
        </pc:sldMkLst>
        <pc:spChg chg="add del mod">
          <ac:chgData name="Manjulika Robertson" userId="044229b2-88a0-40d5-b1bd-76e6c201423b" providerId="ADAL" clId="{7B99B440-8B56-40DA-B5D2-F598F44BB24B}" dt="2024-11-14T20:20:23.561" v="110" actId="931"/>
          <ac:spMkLst>
            <pc:docMk/>
            <pc:sldMk cId="560416390" sldId="256"/>
            <ac:spMk id="2" creationId="{869CE825-DF88-F345-B2E7-9B696B2CB2D2}"/>
          </ac:spMkLst>
        </pc:spChg>
        <pc:spChg chg="mod">
          <ac:chgData name="Manjulika Robertson" userId="044229b2-88a0-40d5-b1bd-76e6c201423b" providerId="ADAL" clId="{7B99B440-8B56-40DA-B5D2-F598F44BB24B}" dt="2024-11-14T20:21:53.730" v="122" actId="208"/>
          <ac:spMkLst>
            <pc:docMk/>
            <pc:sldMk cId="560416390" sldId="256"/>
            <ac:spMk id="3" creationId="{E87A9196-5D0A-F2A3-14D9-AC0DB6DB2753}"/>
          </ac:spMkLst>
        </pc:spChg>
        <pc:spChg chg="mod">
          <ac:chgData name="Manjulika Robertson" userId="044229b2-88a0-40d5-b1bd-76e6c201423b" providerId="ADAL" clId="{7B99B440-8B56-40DA-B5D2-F598F44BB24B}" dt="2024-11-14T20:19:28.618" v="109" actId="1076"/>
          <ac:spMkLst>
            <pc:docMk/>
            <pc:sldMk cId="560416390" sldId="256"/>
            <ac:spMk id="4" creationId="{C186EE36-2E8C-CC4A-817F-60A6E14AA5F3}"/>
          </ac:spMkLst>
        </pc:spChg>
        <pc:spChg chg="mod">
          <ac:chgData name="Manjulika Robertson" userId="044229b2-88a0-40d5-b1bd-76e6c201423b" providerId="ADAL" clId="{7B99B440-8B56-40DA-B5D2-F598F44BB24B}" dt="2024-11-14T20:19:28.618" v="109" actId="1076"/>
          <ac:spMkLst>
            <pc:docMk/>
            <pc:sldMk cId="560416390" sldId="256"/>
            <ac:spMk id="16" creationId="{8907234F-D4AB-1E46-9433-C523E7208B24}"/>
          </ac:spMkLst>
        </pc:spChg>
        <pc:spChg chg="add mod">
          <ac:chgData name="Manjulika Robertson" userId="044229b2-88a0-40d5-b1bd-76e6c201423b" providerId="ADAL" clId="{7B99B440-8B56-40DA-B5D2-F598F44BB24B}" dt="2024-11-14T20:20:53.040" v="117" actId="1076"/>
          <ac:spMkLst>
            <pc:docMk/>
            <pc:sldMk cId="560416390" sldId="256"/>
            <ac:spMk id="25" creationId="{D0E2C522-8CA1-2D65-3185-C914E8DF4779}"/>
          </ac:spMkLst>
        </pc:spChg>
        <pc:spChg chg="mod">
          <ac:chgData name="Manjulika Robertson" userId="044229b2-88a0-40d5-b1bd-76e6c201423b" providerId="ADAL" clId="{7B99B440-8B56-40DA-B5D2-F598F44BB24B}" dt="2024-11-14T20:19:28.618" v="109" actId="1076"/>
          <ac:spMkLst>
            <pc:docMk/>
            <pc:sldMk cId="560416390" sldId="256"/>
            <ac:spMk id="58" creationId="{B6538EF8-5463-4F4E-9A93-757E37CCD9D3}"/>
          </ac:spMkLst>
        </pc:spChg>
        <pc:spChg chg="mod">
          <ac:chgData name="Manjulika Robertson" userId="044229b2-88a0-40d5-b1bd-76e6c201423b" providerId="ADAL" clId="{7B99B440-8B56-40DA-B5D2-F598F44BB24B}" dt="2024-11-14T20:19:28.618" v="109" actId="1076"/>
          <ac:spMkLst>
            <pc:docMk/>
            <pc:sldMk cId="560416390" sldId="256"/>
            <ac:spMk id="59" creationId="{F32A2E23-BCA2-1441-9914-1A6BB39AE391}"/>
          </ac:spMkLst>
        </pc:spChg>
        <pc:picChg chg="del mod">
          <ac:chgData name="Manjulika Robertson" userId="044229b2-88a0-40d5-b1bd-76e6c201423b" providerId="ADAL" clId="{7B99B440-8B56-40DA-B5D2-F598F44BB24B}" dt="2024-11-14T20:08:04.108" v="4" actId="478"/>
          <ac:picMkLst>
            <pc:docMk/>
            <pc:sldMk cId="560416390" sldId="256"/>
            <ac:picMk id="6" creationId="{F7F3B64B-AF00-9EB7-8271-A06D9687192A}"/>
          </ac:picMkLst>
        </pc:picChg>
        <pc:picChg chg="add mod">
          <ac:chgData name="Manjulika Robertson" userId="044229b2-88a0-40d5-b1bd-76e6c201423b" providerId="ADAL" clId="{7B99B440-8B56-40DA-B5D2-F598F44BB24B}" dt="2024-11-14T20:14:01.209" v="22" actId="931"/>
          <ac:picMkLst>
            <pc:docMk/>
            <pc:sldMk cId="560416390" sldId="256"/>
            <ac:picMk id="7" creationId="{5B18E1EF-6281-10E4-A31B-256CABB7C05B}"/>
          </ac:picMkLst>
        </pc:picChg>
        <pc:picChg chg="add mod">
          <ac:chgData name="Manjulika Robertson" userId="044229b2-88a0-40d5-b1bd-76e6c201423b" providerId="ADAL" clId="{7B99B440-8B56-40DA-B5D2-F598F44BB24B}" dt="2024-11-14T20:14:01.209" v="22" actId="931"/>
          <ac:picMkLst>
            <pc:docMk/>
            <pc:sldMk cId="560416390" sldId="256"/>
            <ac:picMk id="9" creationId="{0F01ACCD-B3FB-D1A3-18DB-A652169E9AD0}"/>
          </ac:picMkLst>
        </pc:picChg>
        <pc:picChg chg="del">
          <ac:chgData name="Manjulika Robertson" userId="044229b2-88a0-40d5-b1bd-76e6c201423b" providerId="ADAL" clId="{7B99B440-8B56-40DA-B5D2-F598F44BB24B}" dt="2024-11-14T20:14:06.153" v="23" actId="478"/>
          <ac:picMkLst>
            <pc:docMk/>
            <pc:sldMk cId="560416390" sldId="256"/>
            <ac:picMk id="11" creationId="{40362BF6-2622-35A4-EB64-2223BF2D3005}"/>
          </ac:picMkLst>
        </pc:picChg>
        <pc:picChg chg="del">
          <ac:chgData name="Manjulika Robertson" userId="044229b2-88a0-40d5-b1bd-76e6c201423b" providerId="ADAL" clId="{7B99B440-8B56-40DA-B5D2-F598F44BB24B}" dt="2024-11-14T20:14:07.228" v="24" actId="478"/>
          <ac:picMkLst>
            <pc:docMk/>
            <pc:sldMk cId="560416390" sldId="256"/>
            <ac:picMk id="12" creationId="{FFC9F4EB-CA09-F8E3-A128-47F1D0E953EE}"/>
          </ac:picMkLst>
        </pc:picChg>
        <pc:picChg chg="add mod">
          <ac:chgData name="Manjulika Robertson" userId="044229b2-88a0-40d5-b1bd-76e6c201423b" providerId="ADAL" clId="{7B99B440-8B56-40DA-B5D2-F598F44BB24B}" dt="2024-11-14T20:14:00.318" v="20" actId="931"/>
          <ac:picMkLst>
            <pc:docMk/>
            <pc:sldMk cId="560416390" sldId="256"/>
            <ac:picMk id="13" creationId="{6F43D2DE-DBDF-04BD-C103-2530044C3DF8}"/>
          </ac:picMkLst>
        </pc:picChg>
        <pc:picChg chg="add mod">
          <ac:chgData name="Manjulika Robertson" userId="044229b2-88a0-40d5-b1bd-76e6c201423b" providerId="ADAL" clId="{7B99B440-8B56-40DA-B5D2-F598F44BB24B}" dt="2024-11-14T20:14:37.730" v="60" actId="931"/>
          <ac:picMkLst>
            <pc:docMk/>
            <pc:sldMk cId="560416390" sldId="256"/>
            <ac:picMk id="15" creationId="{9F2F5EB1-A9A9-ECA7-A37A-E7344BD58F54}"/>
          </ac:picMkLst>
        </pc:picChg>
        <pc:picChg chg="add mod">
          <ac:chgData name="Manjulika Robertson" userId="044229b2-88a0-40d5-b1bd-76e6c201423b" providerId="ADAL" clId="{7B99B440-8B56-40DA-B5D2-F598F44BB24B}" dt="2024-11-14T20:14:51.905" v="65" actId="931"/>
          <ac:picMkLst>
            <pc:docMk/>
            <pc:sldMk cId="560416390" sldId="256"/>
            <ac:picMk id="18" creationId="{28F2C4FC-65C4-BCE5-2485-7FD06945A8F3}"/>
          </ac:picMkLst>
        </pc:picChg>
        <pc:picChg chg="add mod">
          <ac:chgData name="Manjulika Robertson" userId="044229b2-88a0-40d5-b1bd-76e6c201423b" providerId="ADAL" clId="{7B99B440-8B56-40DA-B5D2-F598F44BB24B}" dt="2024-11-14T20:21:10.232" v="120" actId="1076"/>
          <ac:picMkLst>
            <pc:docMk/>
            <pc:sldMk cId="560416390" sldId="256"/>
            <ac:picMk id="19" creationId="{57EC474D-515E-C48B-857A-8687A0263784}"/>
          </ac:picMkLst>
        </pc:picChg>
        <pc:picChg chg="add mod modCrop">
          <ac:chgData name="Manjulika Robertson" userId="044229b2-88a0-40d5-b1bd-76e6c201423b" providerId="ADAL" clId="{7B99B440-8B56-40DA-B5D2-F598F44BB24B}" dt="2024-11-14T20:22:15.551" v="125" actId="1076"/>
          <ac:picMkLst>
            <pc:docMk/>
            <pc:sldMk cId="560416390" sldId="256"/>
            <ac:picMk id="20" creationId="{714B0EAC-299E-8B39-E826-C62DC6716D9A}"/>
          </ac:picMkLst>
        </pc:picChg>
        <pc:picChg chg="add mod modCrop">
          <ac:chgData name="Manjulika Robertson" userId="044229b2-88a0-40d5-b1bd-76e6c201423b" providerId="ADAL" clId="{7B99B440-8B56-40DA-B5D2-F598F44BB24B}" dt="2024-11-14T20:22:18.484" v="126" actId="1076"/>
          <ac:picMkLst>
            <pc:docMk/>
            <pc:sldMk cId="560416390" sldId="256"/>
            <ac:picMk id="21" creationId="{80A71C77-1443-929B-CB08-6D4F3F13CCD9}"/>
          </ac:picMkLst>
        </pc:picChg>
        <pc:picChg chg="add del mod">
          <ac:chgData name="Manjulika Robertson" userId="044229b2-88a0-40d5-b1bd-76e6c201423b" providerId="ADAL" clId="{7B99B440-8B56-40DA-B5D2-F598F44BB24B}" dt="2024-11-14T20:20:44.178" v="116" actId="478"/>
          <ac:picMkLst>
            <pc:docMk/>
            <pc:sldMk cId="560416390" sldId="256"/>
            <ac:picMk id="23" creationId="{5580A533-08CA-E8F9-80AB-EC8E78D9BBCA}"/>
          </ac:picMkLst>
        </pc:picChg>
      </pc:sldChg>
      <pc:sldChg chg="addSp delSp modSp new del mod">
        <pc:chgData name="Manjulika Robertson" userId="044229b2-88a0-40d5-b1bd-76e6c201423b" providerId="ADAL" clId="{7B99B440-8B56-40DA-B5D2-F598F44BB24B}" dt="2024-11-14T20:22:35.673" v="128" actId="47"/>
        <pc:sldMkLst>
          <pc:docMk/>
          <pc:sldMk cId="3059327002" sldId="257"/>
        </pc:sldMkLst>
        <pc:picChg chg="add mod">
          <ac:chgData name="Manjulika Robertson" userId="044229b2-88a0-40d5-b1bd-76e6c201423b" providerId="ADAL" clId="{7B99B440-8B56-40DA-B5D2-F598F44BB24B}" dt="2024-11-14T20:15:20.869" v="69" actId="962"/>
          <ac:picMkLst>
            <pc:docMk/>
            <pc:sldMk cId="3059327002" sldId="257"/>
            <ac:picMk id="3" creationId="{40BEE701-9124-8164-6EBB-500FF273095B}"/>
          </ac:picMkLst>
        </pc:picChg>
        <pc:picChg chg="add mod">
          <ac:chgData name="Manjulika Robertson" userId="044229b2-88a0-40d5-b1bd-76e6c201423b" providerId="ADAL" clId="{7B99B440-8B56-40DA-B5D2-F598F44BB24B}" dt="2024-11-14T20:16:07.408" v="80" actId="14100"/>
          <ac:picMkLst>
            <pc:docMk/>
            <pc:sldMk cId="3059327002" sldId="257"/>
            <ac:picMk id="5" creationId="{A1F018DA-5DF9-8336-2061-C922A1849AE0}"/>
          </ac:picMkLst>
        </pc:picChg>
        <pc:picChg chg="add del mod">
          <ac:chgData name="Manjulika Robertson" userId="044229b2-88a0-40d5-b1bd-76e6c201423b" providerId="ADAL" clId="{7B99B440-8B56-40DA-B5D2-F598F44BB24B}" dt="2024-11-14T20:16:17.614" v="83" actId="478"/>
          <ac:picMkLst>
            <pc:docMk/>
            <pc:sldMk cId="3059327002" sldId="257"/>
            <ac:picMk id="7" creationId="{BCA503AA-2A2B-08E6-4C80-806D2668CA7B}"/>
          </ac:picMkLst>
        </pc:picChg>
        <pc:picChg chg="add mod">
          <ac:chgData name="Manjulika Robertson" userId="044229b2-88a0-40d5-b1bd-76e6c201423b" providerId="ADAL" clId="{7B99B440-8B56-40DA-B5D2-F598F44BB24B}" dt="2024-11-14T20:16:10.355" v="81" actId="1076"/>
          <ac:picMkLst>
            <pc:docMk/>
            <pc:sldMk cId="3059327002" sldId="257"/>
            <ac:picMk id="9" creationId="{A7A98685-AA85-53FA-C4D7-491B436DACF0}"/>
          </ac:picMkLst>
        </pc:picChg>
      </pc:sldChg>
      <pc:sldChg chg="add del">
        <pc:chgData name="Manjulika Robertson" userId="044229b2-88a0-40d5-b1bd-76e6c201423b" providerId="ADAL" clId="{7B99B440-8B56-40DA-B5D2-F598F44BB24B}" dt="2024-11-14T20:22:34.026" v="127" actId="47"/>
        <pc:sldMkLst>
          <pc:docMk/>
          <pc:sldMk cId="4026791667" sldId="258"/>
        </pc:sldMkLst>
      </pc:sldChg>
    </pc:docChg>
  </pc:docChgLst>
  <pc:docChgLst>
    <pc:chgData name="Manjulika Robertson" userId="044229b2-88a0-40d5-b1bd-76e6c201423b" providerId="ADAL" clId="{06D526AA-1BFA-422C-B6CB-A31BCA52BF78}"/>
    <pc:docChg chg="custSel addSld delSld modSld">
      <pc:chgData name="Manjulika Robertson" userId="044229b2-88a0-40d5-b1bd-76e6c201423b" providerId="ADAL" clId="{06D526AA-1BFA-422C-B6CB-A31BCA52BF78}" dt="2024-11-14T20:33:18.143" v="36" actId="20577"/>
      <pc:docMkLst>
        <pc:docMk/>
      </pc:docMkLst>
      <pc:sldChg chg="modSp del mod">
        <pc:chgData name="Manjulika Robertson" userId="044229b2-88a0-40d5-b1bd-76e6c201423b" providerId="ADAL" clId="{06D526AA-1BFA-422C-B6CB-A31BCA52BF78}" dt="2024-11-14T20:32:59.163" v="11" actId="47"/>
        <pc:sldMkLst>
          <pc:docMk/>
          <pc:sldMk cId="560416390" sldId="256"/>
        </pc:sldMkLst>
        <pc:picChg chg="mod">
          <ac:chgData name="Manjulika Robertson" userId="044229b2-88a0-40d5-b1bd-76e6c201423b" providerId="ADAL" clId="{06D526AA-1BFA-422C-B6CB-A31BCA52BF78}" dt="2024-11-14T20:30:42.885" v="10" actId="29295"/>
          <ac:picMkLst>
            <pc:docMk/>
            <pc:sldMk cId="560416390" sldId="256"/>
            <ac:picMk id="19" creationId="{57EC474D-515E-C48B-857A-8687A0263784}"/>
          </ac:picMkLst>
        </pc:picChg>
      </pc:sldChg>
      <pc:sldChg chg="addSp delSp modSp add mod">
        <pc:chgData name="Manjulika Robertson" userId="044229b2-88a0-40d5-b1bd-76e6c201423b" providerId="ADAL" clId="{06D526AA-1BFA-422C-B6CB-A31BCA52BF78}" dt="2024-11-14T20:33:18.143" v="36" actId="20577"/>
        <pc:sldMkLst>
          <pc:docMk/>
          <pc:sldMk cId="2523205405" sldId="257"/>
        </pc:sldMkLst>
        <pc:spChg chg="add mod">
          <ac:chgData name="Manjulika Robertson" userId="044229b2-88a0-40d5-b1bd-76e6c201423b" providerId="ADAL" clId="{06D526AA-1BFA-422C-B6CB-A31BCA52BF78}" dt="2024-11-14T20:30:08.536" v="8" actId="1076"/>
          <ac:spMkLst>
            <pc:docMk/>
            <pc:sldMk cId="2523205405" sldId="257"/>
            <ac:spMk id="2" creationId="{56A9F877-537F-22D0-CEBD-BDE9B0D76CE8}"/>
          </ac:spMkLst>
        </pc:spChg>
        <pc:spChg chg="del">
          <ac:chgData name="Manjulika Robertson" userId="044229b2-88a0-40d5-b1bd-76e6c201423b" providerId="ADAL" clId="{06D526AA-1BFA-422C-B6CB-A31BCA52BF78}" dt="2024-11-14T20:29:34.833" v="5" actId="478"/>
          <ac:spMkLst>
            <pc:docMk/>
            <pc:sldMk cId="2523205405" sldId="257"/>
            <ac:spMk id="4" creationId="{DE124E73-C1BE-69B7-3526-ADC979F9DBAC}"/>
          </ac:spMkLst>
        </pc:spChg>
        <pc:spChg chg="add mod">
          <ac:chgData name="Manjulika Robertson" userId="044229b2-88a0-40d5-b1bd-76e6c201423b" providerId="ADAL" clId="{06D526AA-1BFA-422C-B6CB-A31BCA52BF78}" dt="2024-11-14T20:30:08.536" v="8" actId="1076"/>
          <ac:spMkLst>
            <pc:docMk/>
            <pc:sldMk cId="2523205405" sldId="257"/>
            <ac:spMk id="5" creationId="{554165BB-68B5-5F0D-73AB-B8D1A5A74028}"/>
          </ac:spMkLst>
        </pc:spChg>
        <pc:spChg chg="add mod">
          <ac:chgData name="Manjulika Robertson" userId="044229b2-88a0-40d5-b1bd-76e6c201423b" providerId="ADAL" clId="{06D526AA-1BFA-422C-B6CB-A31BCA52BF78}" dt="2024-11-14T20:30:08.536" v="8" actId="1076"/>
          <ac:spMkLst>
            <pc:docMk/>
            <pc:sldMk cId="2523205405" sldId="257"/>
            <ac:spMk id="6" creationId="{BFA7ADA2-75EC-3A21-D4F0-8C4339CE50D7}"/>
          </ac:spMkLst>
        </pc:spChg>
        <pc:spChg chg="add mod">
          <ac:chgData name="Manjulika Robertson" userId="044229b2-88a0-40d5-b1bd-76e6c201423b" providerId="ADAL" clId="{06D526AA-1BFA-422C-B6CB-A31BCA52BF78}" dt="2024-11-14T20:30:08.536" v="8" actId="1076"/>
          <ac:spMkLst>
            <pc:docMk/>
            <pc:sldMk cId="2523205405" sldId="257"/>
            <ac:spMk id="7" creationId="{1F85D824-2576-08D7-AD0A-6592F8C59EB7}"/>
          </ac:spMkLst>
        </pc:spChg>
        <pc:spChg chg="add mod">
          <ac:chgData name="Manjulika Robertson" userId="044229b2-88a0-40d5-b1bd-76e6c201423b" providerId="ADAL" clId="{06D526AA-1BFA-422C-B6CB-A31BCA52BF78}" dt="2024-11-14T20:33:18.143" v="36" actId="20577"/>
          <ac:spMkLst>
            <pc:docMk/>
            <pc:sldMk cId="2523205405" sldId="257"/>
            <ac:spMk id="9" creationId="{E1622C94-39CB-A300-8EB0-DC29EE75BFE0}"/>
          </ac:spMkLst>
        </pc:spChg>
        <pc:spChg chg="del mod">
          <ac:chgData name="Manjulika Robertson" userId="044229b2-88a0-40d5-b1bd-76e6c201423b" providerId="ADAL" clId="{06D526AA-1BFA-422C-B6CB-A31BCA52BF78}" dt="2024-11-14T20:29:26.508" v="2" actId="478"/>
          <ac:spMkLst>
            <pc:docMk/>
            <pc:sldMk cId="2523205405" sldId="257"/>
            <ac:spMk id="16" creationId="{2132333C-45C5-1C63-98EE-8586964DCDFC}"/>
          </ac:spMkLst>
        </pc:spChg>
        <pc:spChg chg="del">
          <ac:chgData name="Manjulika Robertson" userId="044229b2-88a0-40d5-b1bd-76e6c201423b" providerId="ADAL" clId="{06D526AA-1BFA-422C-B6CB-A31BCA52BF78}" dt="2024-11-14T20:29:36.296" v="6" actId="478"/>
          <ac:spMkLst>
            <pc:docMk/>
            <pc:sldMk cId="2523205405" sldId="257"/>
            <ac:spMk id="58" creationId="{610E2949-9BC8-2D96-84E0-CC24B25B51EE}"/>
          </ac:spMkLst>
        </pc:spChg>
        <pc:spChg chg="del mod">
          <ac:chgData name="Manjulika Robertson" userId="044229b2-88a0-40d5-b1bd-76e6c201423b" providerId="ADAL" clId="{06D526AA-1BFA-422C-B6CB-A31BCA52BF78}" dt="2024-11-14T20:29:30.524" v="4" actId="478"/>
          <ac:spMkLst>
            <pc:docMk/>
            <pc:sldMk cId="2523205405" sldId="257"/>
            <ac:spMk id="59" creationId="{6D522E46-222A-ACC7-9603-F81DBB36CDAF}"/>
          </ac:spMkLst>
        </pc:spChg>
        <pc:picChg chg="mod">
          <ac:chgData name="Manjulika Robertson" userId="044229b2-88a0-40d5-b1bd-76e6c201423b" providerId="ADAL" clId="{06D526AA-1BFA-422C-B6CB-A31BCA52BF78}" dt="2024-11-14T20:30:36.775" v="9" actId="29295"/>
          <ac:picMkLst>
            <pc:docMk/>
            <pc:sldMk cId="2523205405" sldId="257"/>
            <ac:picMk id="19" creationId="{9D5BC623-1B95-638C-7FD6-B825D780B306}"/>
          </ac:picMkLst>
        </pc:picChg>
        <pc:cxnChg chg="add mod">
          <ac:chgData name="Manjulika Robertson" userId="044229b2-88a0-40d5-b1bd-76e6c201423b" providerId="ADAL" clId="{06D526AA-1BFA-422C-B6CB-A31BCA52BF78}" dt="2024-11-14T20:30:08.536" v="8" actId="1076"/>
          <ac:cxnSpMkLst>
            <pc:docMk/>
            <pc:sldMk cId="2523205405" sldId="257"/>
            <ac:cxnSpMk id="8" creationId="{F9E22233-3F32-A1F1-CD84-4E62DA6DF14E}"/>
          </ac:cxnSpMkLst>
        </pc:cxnChg>
      </pc:sldChg>
    </pc:docChg>
  </pc:docChgLst>
  <pc:docChgLst>
    <pc:chgData name="Isabella Vecchiarelli" userId="6b0c6cfd-b55c-4cce-83f9-c208c11e53a8" providerId="ADAL" clId="{BCB3E89B-9EA4-4230-A6D2-A1415657BB74}"/>
    <pc:docChg chg="undo custSel addSld delSld modSld modMainMaster">
      <pc:chgData name="Isabella Vecchiarelli" userId="6b0c6cfd-b55c-4cce-83f9-c208c11e53a8" providerId="ADAL" clId="{BCB3E89B-9EA4-4230-A6D2-A1415657BB74}" dt="2023-11-20T18:17:28.645" v="31" actId="20577"/>
      <pc:docMkLst>
        <pc:docMk/>
      </pc:docMkLst>
      <pc:sldChg chg="addSp delSp modSp mod setBg chgLayout">
        <pc:chgData name="Isabella Vecchiarelli" userId="6b0c6cfd-b55c-4cce-83f9-c208c11e53a8" providerId="ADAL" clId="{BCB3E89B-9EA4-4230-A6D2-A1415657BB74}" dt="2023-11-20T18:17:28.645" v="31" actId="20577"/>
        <pc:sldMkLst>
          <pc:docMk/>
          <pc:sldMk cId="560416390" sldId="256"/>
        </pc:sldMkLst>
        <pc:spChg chg="add del">
          <ac:chgData name="Isabella Vecchiarelli" userId="6b0c6cfd-b55c-4cce-83f9-c208c11e53a8" providerId="ADAL" clId="{BCB3E89B-9EA4-4230-A6D2-A1415657BB74}" dt="2023-11-09T16:51:40.354" v="15" actId="931"/>
          <ac:spMkLst>
            <pc:docMk/>
            <pc:sldMk cId="560416390" sldId="256"/>
            <ac:spMk id="2" creationId="{869CE825-DF88-F345-B2E7-9B696B2CB2D2}"/>
          </ac:spMkLst>
        </pc:spChg>
        <pc:spChg chg="add del mod ord">
          <ac:chgData name="Isabella Vecchiarelli" userId="6b0c6cfd-b55c-4cce-83f9-c208c11e53a8" providerId="ADAL" clId="{BCB3E89B-9EA4-4230-A6D2-A1415657BB74}" dt="2023-11-09T16:50:13.379" v="3" actId="6264"/>
          <ac:spMkLst>
            <pc:docMk/>
            <pc:sldMk cId="560416390" sldId="256"/>
            <ac:spMk id="5" creationId="{2A968449-28E1-0198-A00B-3283022F53D6}"/>
          </ac:spMkLst>
        </pc:spChg>
        <pc:spChg chg="mod">
          <ac:chgData name="Isabella Vecchiarelli" userId="6b0c6cfd-b55c-4cce-83f9-c208c11e53a8" providerId="ADAL" clId="{BCB3E89B-9EA4-4230-A6D2-A1415657BB74}" dt="2023-11-20T18:17:28.645" v="31" actId="20577"/>
          <ac:spMkLst>
            <pc:docMk/>
            <pc:sldMk cId="560416390" sldId="256"/>
            <ac:spMk id="59" creationId="{F32A2E23-BCA2-1441-9914-1A6BB39AE391}"/>
          </ac:spMkLst>
        </pc:spChg>
        <pc:picChg chg="add mod">
          <ac:chgData name="Isabella Vecchiarelli" userId="6b0c6cfd-b55c-4cce-83f9-c208c11e53a8" providerId="ADAL" clId="{BCB3E89B-9EA4-4230-A6D2-A1415657BB74}" dt="2023-11-09T16:50:45.714" v="5" actId="1076"/>
          <ac:picMkLst>
            <pc:docMk/>
            <pc:sldMk cId="560416390" sldId="256"/>
            <ac:picMk id="6" creationId="{F7F3B64B-AF00-9EB7-8271-A06D9687192A}"/>
          </ac:picMkLst>
        </pc:picChg>
        <pc:picChg chg="add del mod">
          <ac:chgData name="Isabella Vecchiarelli" userId="6b0c6cfd-b55c-4cce-83f9-c208c11e53a8" providerId="ADAL" clId="{BCB3E89B-9EA4-4230-A6D2-A1415657BB74}" dt="2023-11-09T16:51:15.053" v="10" actId="931"/>
          <ac:picMkLst>
            <pc:docMk/>
            <pc:sldMk cId="560416390" sldId="256"/>
            <ac:picMk id="8" creationId="{AE3D2218-7575-0EA8-A363-8E6C6D50F744}"/>
          </ac:picMkLst>
        </pc:picChg>
        <pc:picChg chg="add del mod">
          <ac:chgData name="Isabella Vecchiarelli" userId="6b0c6cfd-b55c-4cce-83f9-c208c11e53a8" providerId="ADAL" clId="{BCB3E89B-9EA4-4230-A6D2-A1415657BB74}" dt="2023-11-09T16:51:40.354" v="15" actId="931"/>
          <ac:picMkLst>
            <pc:docMk/>
            <pc:sldMk cId="560416390" sldId="256"/>
            <ac:picMk id="10" creationId="{0126B53B-16E9-8137-161A-5F173DAF0A4A}"/>
          </ac:picMkLst>
        </pc:picChg>
        <pc:picChg chg="add mod">
          <ac:chgData name="Isabella Vecchiarelli" userId="6b0c6cfd-b55c-4cce-83f9-c208c11e53a8" providerId="ADAL" clId="{BCB3E89B-9EA4-4230-A6D2-A1415657BB74}" dt="2023-11-09T16:52:51.280" v="27" actId="1076"/>
          <ac:picMkLst>
            <pc:docMk/>
            <pc:sldMk cId="560416390" sldId="256"/>
            <ac:picMk id="11" creationId="{40362BF6-2622-35A4-EB64-2223BF2D3005}"/>
          </ac:picMkLst>
        </pc:picChg>
        <pc:picChg chg="add mod">
          <ac:chgData name="Isabella Vecchiarelli" userId="6b0c6cfd-b55c-4cce-83f9-c208c11e53a8" providerId="ADAL" clId="{BCB3E89B-9EA4-4230-A6D2-A1415657BB74}" dt="2023-11-09T16:52:54.658" v="28" actId="1076"/>
          <ac:picMkLst>
            <pc:docMk/>
            <pc:sldMk cId="560416390" sldId="256"/>
            <ac:picMk id="12" creationId="{FFC9F4EB-CA09-F8E3-A128-47F1D0E953EE}"/>
          </ac:picMkLst>
        </pc:picChg>
      </pc:sldChg>
      <pc:sldChg chg="addSp modSp new del mod">
        <pc:chgData name="Isabella Vecchiarelli" userId="6b0c6cfd-b55c-4cce-83f9-c208c11e53a8" providerId="ADAL" clId="{BCB3E89B-9EA4-4230-A6D2-A1415657BB74}" dt="2023-11-09T16:53:00.693" v="29" actId="2696"/>
        <pc:sldMkLst>
          <pc:docMk/>
          <pc:sldMk cId="4070125972" sldId="257"/>
        </pc:sldMkLst>
        <pc:picChg chg="add mod">
          <ac:chgData name="Isabella Vecchiarelli" userId="6b0c6cfd-b55c-4cce-83f9-c208c11e53a8" providerId="ADAL" clId="{BCB3E89B-9EA4-4230-A6D2-A1415657BB74}" dt="2023-11-09T16:52:12.215" v="20" actId="14100"/>
          <ac:picMkLst>
            <pc:docMk/>
            <pc:sldMk cId="4070125972" sldId="257"/>
            <ac:picMk id="3" creationId="{22FBAD5E-7A96-7150-F18F-D714CB007835}"/>
          </ac:picMkLst>
        </pc:picChg>
      </pc:sldChg>
      <pc:sldMasterChg chg="setBg modSldLayout">
        <pc:chgData name="Isabella Vecchiarelli" userId="6b0c6cfd-b55c-4cce-83f9-c208c11e53a8" providerId="ADAL" clId="{BCB3E89B-9EA4-4230-A6D2-A1415657BB74}" dt="2023-11-09T16:49:52.744" v="1"/>
        <pc:sldMasterMkLst>
          <pc:docMk/>
          <pc:sldMasterMk cId="1336663649" sldId="2147483672"/>
        </pc:sldMasterMkLst>
        <pc:sldLayoutChg chg="setBg">
          <pc:chgData name="Isabella Vecchiarelli" userId="6b0c6cfd-b55c-4cce-83f9-c208c11e53a8" providerId="ADAL" clId="{BCB3E89B-9EA4-4230-A6D2-A1415657BB74}" dt="2023-11-09T16:49:52.744" v="1"/>
          <pc:sldLayoutMkLst>
            <pc:docMk/>
            <pc:sldMasterMk cId="1336663649" sldId="2147483672"/>
            <pc:sldLayoutMk cId="4092254806" sldId="2147483673"/>
          </pc:sldLayoutMkLst>
        </pc:sldLayoutChg>
        <pc:sldLayoutChg chg="setBg">
          <pc:chgData name="Isabella Vecchiarelli" userId="6b0c6cfd-b55c-4cce-83f9-c208c11e53a8" providerId="ADAL" clId="{BCB3E89B-9EA4-4230-A6D2-A1415657BB74}" dt="2023-11-09T16:49:52.744" v="1"/>
          <pc:sldLayoutMkLst>
            <pc:docMk/>
            <pc:sldMasterMk cId="1336663649" sldId="2147483672"/>
            <pc:sldLayoutMk cId="1354809441" sldId="2147483674"/>
          </pc:sldLayoutMkLst>
        </pc:sldLayoutChg>
      </pc:sldMasterChg>
    </pc:docChg>
  </pc:docChgLst>
  <pc:docChgLst>
    <pc:chgData name="Manjulika Robertson" userId="044229b2-88a0-40d5-b1bd-76e6c201423b" providerId="ADAL" clId="{BCE5DF35-6F1C-4AA4-9A1E-7A1B081CDA3E}"/>
    <pc:docChg chg="custSel addSld delSld modSld">
      <pc:chgData name="Manjulika Robertson" userId="044229b2-88a0-40d5-b1bd-76e6c201423b" providerId="ADAL" clId="{BCE5DF35-6F1C-4AA4-9A1E-7A1B081CDA3E}" dt="2024-11-14T18:28:16.252" v="22" actId="47"/>
      <pc:docMkLst>
        <pc:docMk/>
      </pc:docMkLst>
      <pc:sldChg chg="modSp mod">
        <pc:chgData name="Manjulika Robertson" userId="044229b2-88a0-40d5-b1bd-76e6c201423b" providerId="ADAL" clId="{BCE5DF35-6F1C-4AA4-9A1E-7A1B081CDA3E}" dt="2024-11-14T18:26:21.401" v="21" actId="29295"/>
        <pc:sldMkLst>
          <pc:docMk/>
          <pc:sldMk cId="560416390" sldId="256"/>
        </pc:sldMkLst>
        <pc:picChg chg="mod ord">
          <ac:chgData name="Manjulika Robertson" userId="044229b2-88a0-40d5-b1bd-76e6c201423b" providerId="ADAL" clId="{BCE5DF35-6F1C-4AA4-9A1E-7A1B081CDA3E}" dt="2024-11-14T18:26:21.401" v="21" actId="29295"/>
          <ac:picMkLst>
            <pc:docMk/>
            <pc:sldMk cId="560416390" sldId="256"/>
            <ac:picMk id="6" creationId="{F7F3B64B-AF00-9EB7-8271-A06D9687192A}"/>
          </ac:picMkLst>
        </pc:picChg>
        <pc:picChg chg="mod">
          <ac:chgData name="Manjulika Robertson" userId="044229b2-88a0-40d5-b1bd-76e6c201423b" providerId="ADAL" clId="{BCE5DF35-6F1C-4AA4-9A1E-7A1B081CDA3E}" dt="2024-11-14T18:22:30" v="0" actId="14826"/>
          <ac:picMkLst>
            <pc:docMk/>
            <pc:sldMk cId="560416390" sldId="256"/>
            <ac:picMk id="11" creationId="{40362BF6-2622-35A4-EB64-2223BF2D3005}"/>
          </ac:picMkLst>
        </pc:picChg>
      </pc:sldChg>
      <pc:sldChg chg="addSp delSp modSp add del mod">
        <pc:chgData name="Manjulika Robertson" userId="044229b2-88a0-40d5-b1bd-76e6c201423b" providerId="ADAL" clId="{BCE5DF35-6F1C-4AA4-9A1E-7A1B081CDA3E}" dt="2024-11-14T18:28:16.252" v="22" actId="47"/>
        <pc:sldMkLst>
          <pc:docMk/>
          <pc:sldMk cId="3358879347" sldId="257"/>
        </pc:sldMkLst>
        <pc:spChg chg="del">
          <ac:chgData name="Manjulika Robertson" userId="044229b2-88a0-40d5-b1bd-76e6c201423b" providerId="ADAL" clId="{BCE5DF35-6F1C-4AA4-9A1E-7A1B081CDA3E}" dt="2024-11-14T18:25:19.643" v="12" actId="478"/>
          <ac:spMkLst>
            <pc:docMk/>
            <pc:sldMk cId="3358879347" sldId="257"/>
            <ac:spMk id="4" creationId="{81DAA5ED-706E-2F5A-5394-DF14F14FAC45}"/>
          </ac:spMkLst>
        </pc:spChg>
        <pc:spChg chg="add mod">
          <ac:chgData name="Manjulika Robertson" userId="044229b2-88a0-40d5-b1bd-76e6c201423b" providerId="ADAL" clId="{BCE5DF35-6F1C-4AA4-9A1E-7A1B081CDA3E}" dt="2024-11-14T18:25:32.162" v="13"/>
          <ac:spMkLst>
            <pc:docMk/>
            <pc:sldMk cId="3358879347" sldId="257"/>
            <ac:spMk id="5" creationId="{F4080F1F-AC9E-4639-BCCF-3D42DE620F9B}"/>
          </ac:spMkLst>
        </pc:spChg>
        <pc:spChg chg="add mod">
          <ac:chgData name="Manjulika Robertson" userId="044229b2-88a0-40d5-b1bd-76e6c201423b" providerId="ADAL" clId="{BCE5DF35-6F1C-4AA4-9A1E-7A1B081CDA3E}" dt="2024-11-14T18:25:32.162" v="13"/>
          <ac:spMkLst>
            <pc:docMk/>
            <pc:sldMk cId="3358879347" sldId="257"/>
            <ac:spMk id="7" creationId="{49944E4C-58FA-A1AD-6FDA-1ADD829227C2}"/>
          </ac:spMkLst>
        </pc:spChg>
        <pc:spChg chg="add mod">
          <ac:chgData name="Manjulika Robertson" userId="044229b2-88a0-40d5-b1bd-76e6c201423b" providerId="ADAL" clId="{BCE5DF35-6F1C-4AA4-9A1E-7A1B081CDA3E}" dt="2024-11-14T18:25:32.162" v="13"/>
          <ac:spMkLst>
            <pc:docMk/>
            <pc:sldMk cId="3358879347" sldId="257"/>
            <ac:spMk id="8" creationId="{3D840046-5C28-D4A0-90FF-E5D89169C9F1}"/>
          </ac:spMkLst>
        </pc:spChg>
        <pc:spChg chg="add mod">
          <ac:chgData name="Manjulika Robertson" userId="044229b2-88a0-40d5-b1bd-76e6c201423b" providerId="ADAL" clId="{BCE5DF35-6F1C-4AA4-9A1E-7A1B081CDA3E}" dt="2024-11-14T18:25:32.162" v="13"/>
          <ac:spMkLst>
            <pc:docMk/>
            <pc:sldMk cId="3358879347" sldId="257"/>
            <ac:spMk id="9" creationId="{EA8D47E4-DE86-684C-5CC0-8D6E6F32330A}"/>
          </ac:spMkLst>
        </pc:spChg>
        <pc:spChg chg="add mod">
          <ac:chgData name="Manjulika Robertson" userId="044229b2-88a0-40d5-b1bd-76e6c201423b" providerId="ADAL" clId="{BCE5DF35-6F1C-4AA4-9A1E-7A1B081CDA3E}" dt="2024-11-14T18:25:32.162" v="13"/>
          <ac:spMkLst>
            <pc:docMk/>
            <pc:sldMk cId="3358879347" sldId="257"/>
            <ac:spMk id="14" creationId="{71112C02-7157-C153-0EBD-4C0421E2F13B}"/>
          </ac:spMkLst>
        </pc:spChg>
        <pc:spChg chg="del">
          <ac:chgData name="Manjulika Robertson" userId="044229b2-88a0-40d5-b1bd-76e6c201423b" providerId="ADAL" clId="{BCE5DF35-6F1C-4AA4-9A1E-7A1B081CDA3E}" dt="2024-11-14T18:25:14.882" v="8" actId="478"/>
          <ac:spMkLst>
            <pc:docMk/>
            <pc:sldMk cId="3358879347" sldId="257"/>
            <ac:spMk id="16" creationId="{2442F9E6-1748-595E-3572-BC8ECE6044A7}"/>
          </ac:spMkLst>
        </pc:spChg>
        <pc:spChg chg="del mod">
          <ac:chgData name="Manjulika Robertson" userId="044229b2-88a0-40d5-b1bd-76e6c201423b" providerId="ADAL" clId="{BCE5DF35-6F1C-4AA4-9A1E-7A1B081CDA3E}" dt="2024-11-14T18:25:17.891" v="11" actId="478"/>
          <ac:spMkLst>
            <pc:docMk/>
            <pc:sldMk cId="3358879347" sldId="257"/>
            <ac:spMk id="58" creationId="{B85FFB0A-C295-CA7A-A198-404523C3103C}"/>
          </ac:spMkLst>
        </pc:spChg>
        <pc:spChg chg="del">
          <ac:chgData name="Manjulika Robertson" userId="044229b2-88a0-40d5-b1bd-76e6c201423b" providerId="ADAL" clId="{BCE5DF35-6F1C-4AA4-9A1E-7A1B081CDA3E}" dt="2024-11-14T18:25:16.137" v="9" actId="478"/>
          <ac:spMkLst>
            <pc:docMk/>
            <pc:sldMk cId="3358879347" sldId="257"/>
            <ac:spMk id="59" creationId="{2F841C21-AB71-A8E4-FF17-945306B5E7AD}"/>
          </ac:spMkLst>
        </pc:spChg>
        <pc:picChg chg="mod">
          <ac:chgData name="Manjulika Robertson" userId="044229b2-88a0-40d5-b1bd-76e6c201423b" providerId="ADAL" clId="{BCE5DF35-6F1C-4AA4-9A1E-7A1B081CDA3E}" dt="2024-11-14T18:26:05.584" v="18" actId="29295"/>
          <ac:picMkLst>
            <pc:docMk/>
            <pc:sldMk cId="3358879347" sldId="257"/>
            <ac:picMk id="6" creationId="{B055761A-D6FF-80E6-4F06-17596731BB5E}"/>
          </ac:picMkLst>
        </pc:picChg>
        <pc:picChg chg="del">
          <ac:chgData name="Manjulika Robertson" userId="044229b2-88a0-40d5-b1bd-76e6c201423b" providerId="ADAL" clId="{BCE5DF35-6F1C-4AA4-9A1E-7A1B081CDA3E}" dt="2024-11-14T18:25:12.937" v="7" actId="478"/>
          <ac:picMkLst>
            <pc:docMk/>
            <pc:sldMk cId="3358879347" sldId="257"/>
            <ac:picMk id="12" creationId="{D41658B1-BE50-199A-58D6-B6FEB6FDCCE3}"/>
          </ac:picMkLst>
        </pc:picChg>
        <pc:cxnChg chg="add mod">
          <ac:chgData name="Manjulika Robertson" userId="044229b2-88a0-40d5-b1bd-76e6c201423b" providerId="ADAL" clId="{BCE5DF35-6F1C-4AA4-9A1E-7A1B081CDA3E}" dt="2024-11-14T18:25:32.162" v="13"/>
          <ac:cxnSpMkLst>
            <pc:docMk/>
            <pc:sldMk cId="3358879347" sldId="257"/>
            <ac:cxnSpMk id="10" creationId="{172FF3D7-6D03-D01D-14CA-D14E9FE9AEDB}"/>
          </ac:cxnSpMkLst>
        </pc:cxnChg>
        <pc:cxnChg chg="add mod">
          <ac:chgData name="Manjulika Robertson" userId="044229b2-88a0-40d5-b1bd-76e6c201423b" providerId="ADAL" clId="{BCE5DF35-6F1C-4AA4-9A1E-7A1B081CDA3E}" dt="2024-11-14T18:25:32.162" v="13"/>
          <ac:cxnSpMkLst>
            <pc:docMk/>
            <pc:sldMk cId="3358879347" sldId="257"/>
            <ac:cxnSpMk id="13" creationId="{A56AE347-B093-27C9-45F2-63CF63EA125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873CE-3465-4135-906E-2D4B54B3FBB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AD471-9B6A-45E2-B3D7-381C4C91D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7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7">
            <a:extLst>
              <a:ext uri="{FF2B5EF4-FFF2-40B4-BE49-F238E27FC236}">
                <a16:creationId xmlns:a16="http://schemas.microsoft.com/office/drawing/2014/main" id="{174D05EA-C86D-C249-8C5D-1969A328CA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484739" y="836863"/>
            <a:ext cx="4009918" cy="3469773"/>
          </a:xfrm>
          <a:prstGeom prst="hexagon">
            <a:avLst>
              <a:gd name="adj" fmla="val 29478"/>
              <a:gd name="vf" fmla="val 115470"/>
            </a:avLst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chemeClr val="bg2">
                    <a:lumMod val="75000"/>
                  </a:schemeClr>
                </a:solidFill>
                <a:latin typeface="Montserrat Medium" pitchFamily="2" charset="77"/>
              </a:defRPr>
            </a:lvl1pPr>
          </a:lstStyle>
          <a:p>
            <a:r>
              <a:rPr lang="pt-BR" dirty="0"/>
              <a:t>TAP THE ICON TO</a:t>
            </a:r>
            <a:br>
              <a:rPr lang="pt-BR" dirty="0"/>
            </a:br>
            <a:r>
              <a:rPr lang="pt-BR" dirty="0"/>
              <a:t>INSERT YOUR PHOTO</a:t>
            </a: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6827E9F-BCA2-78A5-6977-D2C77962BC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18823" y="3615023"/>
            <a:ext cx="3149053" cy="119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5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41283A0-B35E-1FB0-610C-1196004ED8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729" y="3850070"/>
            <a:ext cx="2651415" cy="100570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0203EE9-0EE5-F3A6-AF8B-13D038470702}"/>
              </a:ext>
            </a:extLst>
          </p:cNvPr>
          <p:cNvGrpSpPr/>
          <p:nvPr userDrawn="1"/>
        </p:nvGrpSpPr>
        <p:grpSpPr>
          <a:xfrm>
            <a:off x="5108586" y="4298474"/>
            <a:ext cx="3741685" cy="530580"/>
            <a:chOff x="3914264" y="4308727"/>
            <a:chExt cx="3741685" cy="530580"/>
          </a:xfrm>
        </p:grpSpPr>
        <p:pic>
          <p:nvPicPr>
            <p:cNvPr id="4" name="Picture 2" descr="CAG">
              <a:extLst>
                <a:ext uri="{FF2B5EF4-FFF2-40B4-BE49-F238E27FC236}">
                  <a16:creationId xmlns:a16="http://schemas.microsoft.com/office/drawing/2014/main" id="{6B3101D9-984F-0717-BAE7-21632816D23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4264" y="4314406"/>
              <a:ext cx="454847" cy="522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CASL">
              <a:extLst>
                <a:ext uri="{FF2B5EF4-FFF2-40B4-BE49-F238E27FC236}">
                  <a16:creationId xmlns:a16="http://schemas.microsoft.com/office/drawing/2014/main" id="{E6E95D36-88CE-86F4-B984-2927C6A72A3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572" y="4311147"/>
              <a:ext cx="725628" cy="520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CAHN">
              <a:extLst>
                <a:ext uri="{FF2B5EF4-FFF2-40B4-BE49-F238E27FC236}">
                  <a16:creationId xmlns:a16="http://schemas.microsoft.com/office/drawing/2014/main" id="{BD864301-AB6A-398A-C7FA-5D87E4BA37D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9661" y="4308727"/>
              <a:ext cx="507636" cy="520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anNASH">
              <a:extLst>
                <a:ext uri="{FF2B5EF4-FFF2-40B4-BE49-F238E27FC236}">
                  <a16:creationId xmlns:a16="http://schemas.microsoft.com/office/drawing/2014/main" id="{DC275BFA-E3BB-B471-6925-C36CEF4AEC4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9758" y="4318980"/>
              <a:ext cx="482020" cy="520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0" descr="CanHepC">
              <a:extLst>
                <a:ext uri="{FF2B5EF4-FFF2-40B4-BE49-F238E27FC236}">
                  <a16:creationId xmlns:a16="http://schemas.microsoft.com/office/drawing/2014/main" id="{A5EF97D5-F707-4D19-A9B6-FC43F4F0B67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239" y="4318980"/>
              <a:ext cx="761710" cy="510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480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773500-D3E1-D055-8973-A9E28D999D24}"/>
              </a:ext>
            </a:extLst>
          </p:cNvPr>
          <p:cNvSpPr/>
          <p:nvPr userDrawn="1"/>
        </p:nvSpPr>
        <p:spPr>
          <a:xfrm>
            <a:off x="0" y="4939862"/>
            <a:ext cx="9144000" cy="203638"/>
          </a:xfrm>
          <a:prstGeom prst="rect">
            <a:avLst/>
          </a:prstGeom>
          <a:solidFill>
            <a:srgbClr val="9C1421"/>
          </a:solidFill>
          <a:ln>
            <a:solidFill>
              <a:srgbClr val="9C1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C6A708-7898-9118-3603-499647A492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863255" y="3825766"/>
            <a:ext cx="2112579" cy="10300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SIPCMContentMarking" descr="{&quot;HashCode&quot;:-461212092,&quot;Placement&quot;:&quot;Header&quot;,&quot;Top&quot;:0.0,&quot;Left&quot;:320.043152,&quot;SlideWidth&quot;:720,&quot;SlideHeight&quot;:405}">
            <a:extLst>
              <a:ext uri="{FF2B5EF4-FFF2-40B4-BE49-F238E27FC236}">
                <a16:creationId xmlns:a16="http://schemas.microsoft.com/office/drawing/2014/main" id="{87318B37-0046-AEEF-651C-042D2A9EB673}"/>
              </a:ext>
            </a:extLst>
          </p:cNvPr>
          <p:cNvSpPr txBox="1"/>
          <p:nvPr userDrawn="1"/>
        </p:nvSpPr>
        <p:spPr>
          <a:xfrm>
            <a:off x="4064548" y="0"/>
            <a:ext cx="1014903" cy="31076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93979B"/>
                </a:solidFill>
                <a:latin typeface="Jost" pitchFamily="2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33666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1FB38D3-AA76-0E7A-422E-694BC4001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612393-942A-9E5D-797E-92AF652AAE5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61AAC6"/>
          </a:solidFill>
          <a:ln>
            <a:solidFill>
              <a:srgbClr val="0154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D5BC623-1B95-638C-7FD6-B825D780B30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rcRect/>
          <a:stretch/>
        </p:blipFill>
        <p:spPr>
          <a:xfrm>
            <a:off x="0" y="-5937"/>
            <a:ext cx="5724575" cy="1498197"/>
          </a:xfrm>
          <a:prstGeom prst="rect">
            <a:avLst/>
          </a:prstGeom>
        </p:spPr>
      </p:pic>
      <p:pic>
        <p:nvPicPr>
          <p:cNvPr id="20" name="Picture 19" descr="A group of logos with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496721A4-6690-F2C8-18D5-3A63B02504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3057"/>
          <a:stretch/>
        </p:blipFill>
        <p:spPr>
          <a:xfrm>
            <a:off x="113892" y="4364604"/>
            <a:ext cx="4568844" cy="518369"/>
          </a:xfrm>
          <a:prstGeom prst="rect">
            <a:avLst/>
          </a:prstGeom>
        </p:spPr>
      </p:pic>
      <p:pic>
        <p:nvPicPr>
          <p:cNvPr id="21" name="Picture 20" descr="A group of logos with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6A0889B3-E3A2-14B1-DA8C-98DF6DF9A4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0436"/>
          <a:stretch/>
        </p:blipFill>
        <p:spPr>
          <a:xfrm>
            <a:off x="4725834" y="4469129"/>
            <a:ext cx="4418166" cy="422482"/>
          </a:xfrm>
          <a:prstGeom prst="rect">
            <a:avLst/>
          </a:prstGeom>
        </p:spPr>
      </p:pic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07C0B87-A695-A4E6-B018-0905D5F68E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22768" y="757374"/>
            <a:ext cx="4009918" cy="3469773"/>
          </a:xfrm>
        </p:spPr>
        <p:txBody>
          <a:bodyPr/>
          <a:lstStyle/>
          <a:p>
            <a:endParaRPr lang="en-CA"/>
          </a:p>
        </p:txBody>
      </p:sp>
      <p:sp>
        <p:nvSpPr>
          <p:cNvPr id="2" name="CaixaDeTexto 3">
            <a:extLst>
              <a:ext uri="{FF2B5EF4-FFF2-40B4-BE49-F238E27FC236}">
                <a16:creationId xmlns:a16="http://schemas.microsoft.com/office/drawing/2014/main" id="{56A9F877-537F-22D0-CEBD-BDE9B0D76CE8}"/>
              </a:ext>
            </a:extLst>
          </p:cNvPr>
          <p:cNvSpPr txBox="1"/>
          <p:nvPr/>
        </p:nvSpPr>
        <p:spPr>
          <a:xfrm>
            <a:off x="536728" y="1048324"/>
            <a:ext cx="3638116" cy="104438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ts val="2280"/>
              </a:lnSpc>
            </a:pPr>
            <a:r>
              <a:rPr lang="pt-BR" sz="2400" b="1" dirty="0">
                <a:solidFill>
                  <a:srgbClr val="9D1521"/>
                </a:solidFill>
                <a:latin typeface="Montserrat" pitchFamily="2" charset="77"/>
              </a:rPr>
              <a:t>SPEAKER NAME</a:t>
            </a:r>
          </a:p>
        </p:txBody>
      </p:sp>
      <p:sp>
        <p:nvSpPr>
          <p:cNvPr id="5" name="CaixaDeTexto 57">
            <a:extLst>
              <a:ext uri="{FF2B5EF4-FFF2-40B4-BE49-F238E27FC236}">
                <a16:creationId xmlns:a16="http://schemas.microsoft.com/office/drawing/2014/main" id="{554165BB-68B5-5F0D-73AB-B8D1A5A74028}"/>
              </a:ext>
            </a:extLst>
          </p:cNvPr>
          <p:cNvSpPr txBox="1"/>
          <p:nvPr/>
        </p:nvSpPr>
        <p:spPr>
          <a:xfrm>
            <a:off x="536728" y="2244104"/>
            <a:ext cx="3638116" cy="44145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pt-BR" sz="1080" dirty="0">
                <a:solidFill>
                  <a:srgbClr val="232020"/>
                </a:solidFill>
                <a:latin typeface="Montserrat" pitchFamily="2" charset="77"/>
              </a:rPr>
              <a:t>WORKPLACE</a:t>
            </a:r>
          </a:p>
        </p:txBody>
      </p:sp>
      <p:sp>
        <p:nvSpPr>
          <p:cNvPr id="6" name="CaixaDeTexto 58">
            <a:extLst>
              <a:ext uri="{FF2B5EF4-FFF2-40B4-BE49-F238E27FC236}">
                <a16:creationId xmlns:a16="http://schemas.microsoft.com/office/drawing/2014/main" id="{BFA7ADA2-75EC-3A21-D4F0-8C4339CE50D7}"/>
              </a:ext>
            </a:extLst>
          </p:cNvPr>
          <p:cNvSpPr txBox="1"/>
          <p:nvPr/>
        </p:nvSpPr>
        <p:spPr>
          <a:xfrm>
            <a:off x="536728" y="2482204"/>
            <a:ext cx="4258605" cy="44144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200" b="1" dirty="0">
                <a:solidFill>
                  <a:srgbClr val="6D6D6F"/>
                </a:solidFill>
                <a:latin typeface="Montserrat" pitchFamily="2" charset="77"/>
              </a:rPr>
              <a:t>MY POSTER</a:t>
            </a:r>
          </a:p>
        </p:txBody>
      </p:sp>
      <p:sp>
        <p:nvSpPr>
          <p:cNvPr id="7" name="CaixaDeTexto 15">
            <a:extLst>
              <a:ext uri="{FF2B5EF4-FFF2-40B4-BE49-F238E27FC236}">
                <a16:creationId xmlns:a16="http://schemas.microsoft.com/office/drawing/2014/main" id="{1F85D824-2576-08D7-AD0A-6592F8C59EB7}"/>
              </a:ext>
            </a:extLst>
          </p:cNvPr>
          <p:cNvSpPr txBox="1"/>
          <p:nvPr/>
        </p:nvSpPr>
        <p:spPr>
          <a:xfrm>
            <a:off x="536728" y="3117204"/>
            <a:ext cx="4568844" cy="44144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buClr>
                <a:schemeClr val="bg1"/>
              </a:buClr>
            </a:pPr>
            <a:r>
              <a:rPr lang="pt-BR" sz="1300" b="1" dirty="0">
                <a:solidFill>
                  <a:srgbClr val="9D1521"/>
                </a:solidFill>
                <a:latin typeface="Montserrat Medium" pitchFamily="2" charset="77"/>
              </a:rPr>
              <a:t>INCLUDE POSTER</a:t>
            </a:r>
            <a:br>
              <a:rPr lang="pt-BR" sz="1300" b="1" dirty="0">
                <a:solidFill>
                  <a:srgbClr val="9D1521"/>
                </a:solidFill>
                <a:latin typeface="Montserrat Medium" pitchFamily="2" charset="77"/>
              </a:rPr>
            </a:br>
            <a:r>
              <a:rPr lang="pt-BR" sz="1300" b="1" dirty="0">
                <a:solidFill>
                  <a:srgbClr val="9D1521"/>
                </a:solidFill>
                <a:latin typeface="Montserrat Medium" pitchFamily="2" charset="77"/>
              </a:rPr>
              <a:t>TITLE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E22233-3F32-A1F1-CD84-4E62DA6DF14E}"/>
              </a:ext>
            </a:extLst>
          </p:cNvPr>
          <p:cNvCxnSpPr/>
          <p:nvPr/>
        </p:nvCxnSpPr>
        <p:spPr>
          <a:xfrm>
            <a:off x="536728" y="3658983"/>
            <a:ext cx="4136140" cy="0"/>
          </a:xfrm>
          <a:prstGeom prst="line">
            <a:avLst/>
          </a:prstGeom>
          <a:ln>
            <a:solidFill>
              <a:srgbClr val="9D15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58">
            <a:extLst>
              <a:ext uri="{FF2B5EF4-FFF2-40B4-BE49-F238E27FC236}">
                <a16:creationId xmlns:a16="http://schemas.microsoft.com/office/drawing/2014/main" id="{E1622C94-39CB-A300-8EB0-DC29EE75BFE0}"/>
              </a:ext>
            </a:extLst>
          </p:cNvPr>
          <p:cNvSpPr txBox="1"/>
          <p:nvPr/>
        </p:nvSpPr>
        <p:spPr>
          <a:xfrm>
            <a:off x="536728" y="3793935"/>
            <a:ext cx="4258605" cy="44144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pt-BR" sz="1200" b="1" dirty="0">
                <a:solidFill>
                  <a:srgbClr val="6D6D6F"/>
                </a:solidFill>
                <a:latin typeface="Montserrat" pitchFamily="2" charset="77"/>
              </a:rPr>
              <a:t>IS AT </a:t>
            </a:r>
            <a:r>
              <a:rPr lang="pt-BR" sz="1200" b="1">
                <a:solidFill>
                  <a:srgbClr val="6D6D6F"/>
                </a:solidFill>
                <a:latin typeface="Montserrat" pitchFamily="2" charset="77"/>
              </a:rPr>
              <a:t>THE GLOBAL HEPATITIS SUMMIT </a:t>
            </a:r>
            <a:r>
              <a:rPr lang="en-US" sz="1200" b="1">
                <a:solidFill>
                  <a:srgbClr val="6D6D6F"/>
                </a:solidFill>
                <a:latin typeface="Montserrat" pitchFamily="2" charset="77"/>
              </a:rPr>
              <a:t>2025</a:t>
            </a:r>
            <a:r>
              <a:rPr lang="pt-BR" sz="1200" b="1" dirty="0">
                <a:solidFill>
                  <a:srgbClr val="6D6D6F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3205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8848da-384c-4d92-9e0a-525b42d91be8" xsi:nil="true"/>
    <lcf76f155ced4ddcb4097134ff3c332f xmlns="73a911cd-5475-412b-9439-8c766aed1459">
      <Terms xmlns="http://schemas.microsoft.com/office/infopath/2007/PartnerControls"/>
    </lcf76f155ced4ddcb4097134ff3c332f>
    <SharedWithUsers xmlns="e58848da-384c-4d92-9e0a-525b42d91be8">
      <UserInfo>
        <DisplayName>Trisha Lynch</DisplayName>
        <AccountId>44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474D93F0AD6A4CA5174A96131DEEA3" ma:contentTypeVersion="15" ma:contentTypeDescription="Create a new document." ma:contentTypeScope="" ma:versionID="6a95356ea68aaebb62f23d4db49a591d">
  <xsd:schema xmlns:xsd="http://www.w3.org/2001/XMLSchema" xmlns:xs="http://www.w3.org/2001/XMLSchema" xmlns:p="http://schemas.microsoft.com/office/2006/metadata/properties" xmlns:ns2="73a911cd-5475-412b-9439-8c766aed1459" xmlns:ns3="e58848da-384c-4d92-9e0a-525b42d91be8" targetNamespace="http://schemas.microsoft.com/office/2006/metadata/properties" ma:root="true" ma:fieldsID="d4613288064e7bfa55842969f0ddbe54" ns2:_="" ns3:_="">
    <xsd:import namespace="73a911cd-5475-412b-9439-8c766aed1459"/>
    <xsd:import namespace="e58848da-384c-4d92-9e0a-525b42d91be8"/>
    <xsd:element name="properties">
      <xsd:complexType>
        <xsd:sequence>
          <xsd:element name="documentManagement">
            <xsd:complexType>
              <xsd:all>
                <xsd:element ref="ns2:MediaServiceAutoTags" minOccurs="0"/>
                <xsd:element ref="ns2:MediaServiceOCR" minOccurs="0"/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a911cd-5475-412b-9439-8c766aed1459" elementFormDefault="qualified">
    <xsd:import namespace="http://schemas.microsoft.com/office/2006/documentManagement/types"/>
    <xsd:import namespace="http://schemas.microsoft.com/office/infopath/2007/PartnerControls"/>
    <xsd:element name="MediaServiceAutoTags" ma:index="8" nillable="true" ma:displayName="Tags" ma:internalName="MediaServiceAutoTags" ma:readOnly="true">
      <xsd:simpleType>
        <xsd:restriction base="dms:Text"/>
      </xsd:simpleType>
    </xsd:element>
    <xsd:element name="MediaServiceOCR" ma:index="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848da-384c-4d92-9e0a-525b42d91be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3e8689b-9705-4fe7-8883-727f89be5134}" ma:internalName="TaxCatchAll" ma:showField="CatchAllData" ma:web="e58848da-384c-4d92-9e0a-525b42d91b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83DD97-57B9-46EE-8D32-800D9162649A}">
  <ds:schemaRefs>
    <ds:schemaRef ds:uri="http://schemas.microsoft.com/office/2006/metadata/properties"/>
    <ds:schemaRef ds:uri="http://schemas.microsoft.com/office/infopath/2007/PartnerControls"/>
    <ds:schemaRef ds:uri="7c4a7759-ce19-40d8-ac0a-7a9764eba050"/>
    <ds:schemaRef ds:uri="5744e740-abfa-4ba4-a6fb-067abbfd2d9d"/>
    <ds:schemaRef ds:uri="48e50be9-00e0-437b-b9cc-38e5d482b706"/>
    <ds:schemaRef ds:uri="81d7a943-bcb6-4e76-9735-ed003dd4dd85"/>
    <ds:schemaRef ds:uri="7ef9859b-ba53-421c-802a-45e661bb9c1e"/>
    <ds:schemaRef ds:uri="e58848da-384c-4d92-9e0a-525b42d91be8"/>
    <ds:schemaRef ds:uri="73a911cd-5475-412b-9439-8c766aed1459"/>
  </ds:schemaRefs>
</ds:datastoreItem>
</file>

<file path=customXml/itemProps2.xml><?xml version="1.0" encoding="utf-8"?>
<ds:datastoreItem xmlns:ds="http://schemas.openxmlformats.org/officeDocument/2006/customXml" ds:itemID="{E9696A4C-3165-40D7-AF21-FAEBA8C8CE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40E78A-4F11-4593-9FED-EAF05AED4C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a911cd-5475-412b-9439-8c766aed1459"/>
    <ds:schemaRef ds:uri="e58848da-384c-4d92-9e0a-525b42d91b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86f3fda-574e-4a94-abb4-8a294c9a9778}" enabled="1" method="Privileged" siteId="{ac144e41-8001-48f0-9e1c-170716ed06b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</TotalTime>
  <Words>18</Words>
  <Application>Microsoft Office PowerPoint</Application>
  <PresentationFormat>On-screen Show (16:9)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Jost</vt:lpstr>
      <vt:lpstr>Montserrat Medium</vt:lpstr>
      <vt:lpstr>Montserrat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Manjulika Robertson</cp:lastModifiedBy>
  <cp:revision>41</cp:revision>
  <dcterms:created xsi:type="dcterms:W3CDTF">2020-06-25T22:22:28Z</dcterms:created>
  <dcterms:modified xsi:type="dcterms:W3CDTF">2024-11-14T20:33:19Z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0x0101005C474D93F0AD6A4CA5174A96131DEEA3</vt:lpwstr>
  </property>
  <property fmtid="{D5CDD505-2E9C-101B-9397-08002B2CF9AE}" pid="3" name="MSIP_Label_686f3fda-574e-4a94-abb4-8a294c9a9778_Enabled">
    <vt:lpwstr>true</vt:lpwstr>
  </property>
  <property fmtid="{D5CDD505-2E9C-101B-9397-08002B2CF9AE}" pid="4" name="MSIP_Label_686f3fda-574e-4a94-abb4-8a294c9a9778_SetDate">
    <vt:lpwstr>2022-10-31T18:53:58Z</vt:lpwstr>
  </property>
  <property fmtid="{D5CDD505-2E9C-101B-9397-08002B2CF9AE}" pid="5" name="MSIP_Label_686f3fda-574e-4a94-abb4-8a294c9a9778_Method">
    <vt:lpwstr>Privileged</vt:lpwstr>
  </property>
  <property fmtid="{D5CDD505-2E9C-101B-9397-08002B2CF9AE}" pid="6" name="MSIP_Label_686f3fda-574e-4a94-abb4-8a294c9a9778_Name">
    <vt:lpwstr>Confidential</vt:lpwstr>
  </property>
  <property fmtid="{D5CDD505-2E9C-101B-9397-08002B2CF9AE}" pid="7" name="MSIP_Label_686f3fda-574e-4a94-abb4-8a294c9a9778_SiteId">
    <vt:lpwstr>ac144e41-8001-48f0-9e1c-170716ed06b6</vt:lpwstr>
  </property>
  <property fmtid="{D5CDD505-2E9C-101B-9397-08002B2CF9AE}" pid="8" name="MSIP_Label_686f3fda-574e-4a94-abb4-8a294c9a9778_ActionId">
    <vt:lpwstr>1242cfc0-15de-4a61-9d96-f640d59e5430</vt:lpwstr>
  </property>
  <property fmtid="{D5CDD505-2E9C-101B-9397-08002B2CF9AE}" pid="9" name="MSIP_Label_686f3fda-574e-4a94-abb4-8a294c9a9778_ContentBits">
    <vt:lpwstr>1</vt:lpwstr>
  </property>
  <property fmtid="{D5CDD505-2E9C-101B-9397-08002B2CF9AE}" pid="10" name="Order">
    <vt:r8>125500</vt:r8>
  </property>
  <property fmtid="{D5CDD505-2E9C-101B-9397-08002B2CF9AE}" pid="11" name="xd_Signature">
    <vt:bool>false</vt:bool>
  </property>
  <property fmtid="{D5CDD505-2E9C-101B-9397-08002B2CF9AE}" pid="12" name="SharedWithUsers">
    <vt:lpwstr>44;#Trisha Lynch</vt:lpwstr>
  </property>
  <property fmtid="{D5CDD505-2E9C-101B-9397-08002B2CF9AE}" pid="13" name="xd_ProgID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_ExtendedDescription">
    <vt:lpwstr/>
  </property>
  <property fmtid="{D5CDD505-2E9C-101B-9397-08002B2CF9AE}" pid="17" name="TriggerFlowInfo">
    <vt:lpwstr/>
  </property>
  <property fmtid="{D5CDD505-2E9C-101B-9397-08002B2CF9AE}" pid="18" name="MediaServiceImageTags">
    <vt:lpwstr/>
  </property>
</Properties>
</file>